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76" r:id="rId7"/>
    <p:sldId id="264" r:id="rId8"/>
    <p:sldId id="274" r:id="rId9"/>
    <p:sldId id="279" r:id="rId10"/>
    <p:sldId id="265" r:id="rId11"/>
    <p:sldId id="266" r:id="rId12"/>
    <p:sldId id="277" r:id="rId13"/>
    <p:sldId id="275" r:id="rId14"/>
    <p:sldId id="271" r:id="rId15"/>
    <p:sldId id="278" r:id="rId16"/>
    <p:sldId id="273" r:id="rId17"/>
    <p:sldId id="26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A1F2D0-BC78-4B43-A2B9-D1B22219F4A5}" v="26" dt="2026-05-21T08:15:55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67" d="100"/>
          <a:sy n="67" d="100"/>
        </p:scale>
        <p:origin x="96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sha Husam Aldean Mo Mosleh" userId="473817e9-a44b-41c3-90d7-03f72a663c51" providerId="ADAL" clId="{36F6FECD-3F14-434B-BCC5-ACFCE049FC13}"/>
    <pc:docChg chg="undo redo custSel addSld delSld modSld sldOrd">
      <pc:chgData name="Rasha Husam Aldean Mo Mosleh" userId="473817e9-a44b-41c3-90d7-03f72a663c51" providerId="ADAL" clId="{36F6FECD-3F14-434B-BCC5-ACFCE049FC13}" dt="2026-05-21T08:16:07.782" v="521" actId="6549"/>
      <pc:docMkLst>
        <pc:docMk/>
      </pc:docMkLst>
      <pc:sldChg chg="modSp mod">
        <pc:chgData name="Rasha Husam Aldean Mo Mosleh" userId="473817e9-a44b-41c3-90d7-03f72a663c51" providerId="ADAL" clId="{36F6FECD-3F14-434B-BCC5-ACFCE049FC13}" dt="2026-05-20T12:25:21.941" v="226" actId="20577"/>
        <pc:sldMkLst>
          <pc:docMk/>
          <pc:sldMk cId="423210103" sldId="256"/>
        </pc:sldMkLst>
        <pc:spChg chg="mod">
          <ac:chgData name="Rasha Husam Aldean Mo Mosleh" userId="473817e9-a44b-41c3-90d7-03f72a663c51" providerId="ADAL" clId="{36F6FECD-3F14-434B-BCC5-ACFCE049FC13}" dt="2026-05-20T12:25:21.941" v="226" actId="20577"/>
          <ac:spMkLst>
            <pc:docMk/>
            <pc:sldMk cId="423210103" sldId="256"/>
            <ac:spMk id="5" creationId="{A482202C-E7E8-4AB2-C175-05257E6EF5EC}"/>
          </ac:spMkLst>
        </pc:spChg>
      </pc:sldChg>
      <pc:sldChg chg="delSp modSp mod ord">
        <pc:chgData name="Rasha Husam Aldean Mo Mosleh" userId="473817e9-a44b-41c3-90d7-03f72a663c51" providerId="ADAL" clId="{36F6FECD-3F14-434B-BCC5-ACFCE049FC13}" dt="2026-05-20T12:24:42.763" v="217" actId="121"/>
        <pc:sldMkLst>
          <pc:docMk/>
          <pc:sldMk cId="2719615687" sldId="257"/>
        </pc:sldMkLst>
        <pc:spChg chg="mod">
          <ac:chgData name="Rasha Husam Aldean Mo Mosleh" userId="473817e9-a44b-41c3-90d7-03f72a663c51" providerId="ADAL" clId="{36F6FECD-3F14-434B-BCC5-ACFCE049FC13}" dt="2026-05-20T12:24:37.138" v="215" actId="121"/>
          <ac:spMkLst>
            <pc:docMk/>
            <pc:sldMk cId="2719615687" sldId="257"/>
            <ac:spMk id="2" creationId="{2239BBDD-BCAD-B76A-F638-9DB1BE9E8050}"/>
          </ac:spMkLst>
        </pc:spChg>
        <pc:spChg chg="mod">
          <ac:chgData name="Rasha Husam Aldean Mo Mosleh" userId="473817e9-a44b-41c3-90d7-03f72a663c51" providerId="ADAL" clId="{36F6FECD-3F14-434B-BCC5-ACFCE049FC13}" dt="2026-05-20T12:24:42.763" v="217" actId="121"/>
          <ac:spMkLst>
            <pc:docMk/>
            <pc:sldMk cId="2719615687" sldId="257"/>
            <ac:spMk id="3" creationId="{29622909-1B0A-7635-1C72-F54D058A1C26}"/>
          </ac:spMkLst>
        </pc:spChg>
        <pc:spChg chg="del">
          <ac:chgData name="Rasha Husam Aldean Mo Mosleh" userId="473817e9-a44b-41c3-90d7-03f72a663c51" providerId="ADAL" clId="{36F6FECD-3F14-434B-BCC5-ACFCE049FC13}" dt="2026-05-20T12:21:26.708" v="151" actId="478"/>
          <ac:spMkLst>
            <pc:docMk/>
            <pc:sldMk cId="2719615687" sldId="257"/>
            <ac:spMk id="4" creationId="{9DFE500D-216C-8964-1702-D7A2CE49496E}"/>
          </ac:spMkLst>
        </pc:spChg>
        <pc:spChg chg="del">
          <ac:chgData name="Rasha Husam Aldean Mo Mosleh" userId="473817e9-a44b-41c3-90d7-03f72a663c51" providerId="ADAL" clId="{36F6FECD-3F14-434B-BCC5-ACFCE049FC13}" dt="2026-05-20T12:21:28.812" v="152" actId="478"/>
          <ac:spMkLst>
            <pc:docMk/>
            <pc:sldMk cId="2719615687" sldId="257"/>
            <ac:spMk id="6" creationId="{A61F62F2-F068-1C1C-27C0-6D1D01D80F0A}"/>
          </ac:spMkLst>
        </pc:spChg>
      </pc:sldChg>
      <pc:sldChg chg="modSp mod">
        <pc:chgData name="Rasha Husam Aldean Mo Mosleh" userId="473817e9-a44b-41c3-90d7-03f72a663c51" providerId="ADAL" clId="{36F6FECD-3F14-434B-BCC5-ACFCE049FC13}" dt="2026-05-21T08:16:07.782" v="521" actId="6549"/>
        <pc:sldMkLst>
          <pc:docMk/>
          <pc:sldMk cId="360295228" sldId="260"/>
        </pc:sldMkLst>
        <pc:spChg chg="mod">
          <ac:chgData name="Rasha Husam Aldean Mo Mosleh" userId="473817e9-a44b-41c3-90d7-03f72a663c51" providerId="ADAL" clId="{36F6FECD-3F14-434B-BCC5-ACFCE049FC13}" dt="2026-05-21T08:16:07.782" v="521" actId="6549"/>
          <ac:spMkLst>
            <pc:docMk/>
            <pc:sldMk cId="360295228" sldId="260"/>
            <ac:spMk id="2" creationId="{608EB823-FD93-827F-8464-639025E6DDCA}"/>
          </ac:spMkLst>
        </pc:spChg>
      </pc:sldChg>
      <pc:sldChg chg="modSp add del mod setBg">
        <pc:chgData name="Rasha Husam Aldean Mo Mosleh" userId="473817e9-a44b-41c3-90d7-03f72a663c51" providerId="ADAL" clId="{36F6FECD-3F14-434B-BCC5-ACFCE049FC13}" dt="2026-05-21T07:41:25.807" v="371" actId="6549"/>
        <pc:sldMkLst>
          <pc:docMk/>
          <pc:sldMk cId="3553066284" sldId="264"/>
        </pc:sldMkLst>
        <pc:spChg chg="mod">
          <ac:chgData name="Rasha Husam Aldean Mo Mosleh" userId="473817e9-a44b-41c3-90d7-03f72a663c51" providerId="ADAL" clId="{36F6FECD-3F14-434B-BCC5-ACFCE049FC13}" dt="2026-05-21T07:41:25.807" v="371" actId="6549"/>
          <ac:spMkLst>
            <pc:docMk/>
            <pc:sldMk cId="3553066284" sldId="264"/>
            <ac:spMk id="2" creationId="{CD6CE5FE-9DD2-5C0F-2D24-4A1451E677C7}"/>
          </ac:spMkLst>
        </pc:spChg>
        <pc:graphicFrameChg chg="mod modGraphic">
          <ac:chgData name="Rasha Husam Aldean Mo Mosleh" userId="473817e9-a44b-41c3-90d7-03f72a663c51" providerId="ADAL" clId="{36F6FECD-3F14-434B-BCC5-ACFCE049FC13}" dt="2026-05-21T06:41:23.962" v="366"/>
          <ac:graphicFrameMkLst>
            <pc:docMk/>
            <pc:sldMk cId="3553066284" sldId="264"/>
            <ac:graphicFrameMk id="5" creationId="{BA5B7576-8CED-D335-C7A9-7AAEECB0A247}"/>
          </ac:graphicFrameMkLst>
        </pc:graphicFrameChg>
      </pc:sldChg>
      <pc:sldChg chg="modSp mod">
        <pc:chgData name="Rasha Husam Aldean Mo Mosleh" userId="473817e9-a44b-41c3-90d7-03f72a663c51" providerId="ADAL" clId="{36F6FECD-3F14-434B-BCC5-ACFCE049FC13}" dt="2026-05-20T12:25:12.229" v="224" actId="20577"/>
        <pc:sldMkLst>
          <pc:docMk/>
          <pc:sldMk cId="2950447914" sldId="265"/>
        </pc:sldMkLst>
        <pc:spChg chg="mod">
          <ac:chgData name="Rasha Husam Aldean Mo Mosleh" userId="473817e9-a44b-41c3-90d7-03f72a663c51" providerId="ADAL" clId="{36F6FECD-3F14-434B-BCC5-ACFCE049FC13}" dt="2026-05-20T12:25:12.229" v="224" actId="20577"/>
          <ac:spMkLst>
            <pc:docMk/>
            <pc:sldMk cId="2950447914" sldId="265"/>
            <ac:spMk id="5" creationId="{CF9F1B2D-3587-FF15-D848-F3C82CD0CDE7}"/>
          </ac:spMkLst>
        </pc:spChg>
      </pc:sldChg>
      <pc:sldChg chg="delSp modSp mod">
        <pc:chgData name="Rasha Husam Aldean Mo Mosleh" userId="473817e9-a44b-41c3-90d7-03f72a663c51" providerId="ADAL" clId="{36F6FECD-3F14-434B-BCC5-ACFCE049FC13}" dt="2026-05-20T12:25:30.643" v="228" actId="121"/>
        <pc:sldMkLst>
          <pc:docMk/>
          <pc:sldMk cId="804848388" sldId="266"/>
        </pc:sldMkLst>
        <pc:spChg chg="mod">
          <ac:chgData name="Rasha Husam Aldean Mo Mosleh" userId="473817e9-a44b-41c3-90d7-03f72a663c51" providerId="ADAL" clId="{36F6FECD-3F14-434B-BCC5-ACFCE049FC13}" dt="2026-05-20T12:25:30.643" v="228" actId="121"/>
          <ac:spMkLst>
            <pc:docMk/>
            <pc:sldMk cId="804848388" sldId="266"/>
            <ac:spMk id="2" creationId="{AE6584E8-85D9-7E66-D385-DF72F966E87B}"/>
          </ac:spMkLst>
        </pc:spChg>
        <pc:spChg chg="del">
          <ac:chgData name="Rasha Husam Aldean Mo Mosleh" userId="473817e9-a44b-41c3-90d7-03f72a663c51" providerId="ADAL" clId="{36F6FECD-3F14-434B-BCC5-ACFCE049FC13}" dt="2026-05-20T12:22:32.340" v="173" actId="478"/>
          <ac:spMkLst>
            <pc:docMk/>
            <pc:sldMk cId="804848388" sldId="266"/>
            <ac:spMk id="4" creationId="{DD170E28-2ABA-92AB-DDD3-6E89AAC739DC}"/>
          </ac:spMkLst>
        </pc:spChg>
        <pc:spChg chg="del">
          <ac:chgData name="Rasha Husam Aldean Mo Mosleh" userId="473817e9-a44b-41c3-90d7-03f72a663c51" providerId="ADAL" clId="{36F6FECD-3F14-434B-BCC5-ACFCE049FC13}" dt="2026-05-20T12:22:34.286" v="174" actId="478"/>
          <ac:spMkLst>
            <pc:docMk/>
            <pc:sldMk cId="804848388" sldId="266"/>
            <ac:spMk id="6" creationId="{A48E0712-E404-F316-C39C-9868597BE763}"/>
          </ac:spMkLst>
        </pc:spChg>
      </pc:sldChg>
      <pc:sldChg chg="add del setBg">
        <pc:chgData name="Rasha Husam Aldean Mo Mosleh" userId="473817e9-a44b-41c3-90d7-03f72a663c51" providerId="ADAL" clId="{36F6FECD-3F14-434B-BCC5-ACFCE049FC13}" dt="2026-05-21T07:53:46.565" v="506" actId="47"/>
        <pc:sldMkLst>
          <pc:docMk/>
          <pc:sldMk cId="3259740623" sldId="270"/>
        </pc:sldMkLst>
      </pc:sldChg>
      <pc:sldChg chg="addSp modSp mod">
        <pc:chgData name="Rasha Husam Aldean Mo Mosleh" userId="473817e9-a44b-41c3-90d7-03f72a663c51" providerId="ADAL" clId="{36F6FECD-3F14-434B-BCC5-ACFCE049FC13}" dt="2026-05-21T07:48:33.804" v="491" actId="20577"/>
        <pc:sldMkLst>
          <pc:docMk/>
          <pc:sldMk cId="1753095889" sldId="271"/>
        </pc:sldMkLst>
        <pc:spChg chg="mod">
          <ac:chgData name="Rasha Husam Aldean Mo Mosleh" userId="473817e9-a44b-41c3-90d7-03f72a663c51" providerId="ADAL" clId="{36F6FECD-3F14-434B-BCC5-ACFCE049FC13}" dt="2026-05-21T07:48:33.804" v="491" actId="20577"/>
          <ac:spMkLst>
            <pc:docMk/>
            <pc:sldMk cId="1753095889" sldId="271"/>
            <ac:spMk id="2" creationId="{473F1810-F48E-5E73-8BCA-19AA6B86DBED}"/>
          </ac:spMkLst>
        </pc:spChg>
        <pc:spChg chg="mod">
          <ac:chgData name="Rasha Husam Aldean Mo Mosleh" userId="473817e9-a44b-41c3-90d7-03f72a663c51" providerId="ADAL" clId="{36F6FECD-3F14-434B-BCC5-ACFCE049FC13}" dt="2026-05-21T07:48:00.078" v="470" actId="6549"/>
          <ac:spMkLst>
            <pc:docMk/>
            <pc:sldMk cId="1753095889" sldId="271"/>
            <ac:spMk id="3" creationId="{ECD81AE2-D3E1-3E5D-3045-A7C0DAC7CC21}"/>
          </ac:spMkLst>
        </pc:spChg>
        <pc:spChg chg="add mod">
          <ac:chgData name="Rasha Husam Aldean Mo Mosleh" userId="473817e9-a44b-41c3-90d7-03f72a663c51" providerId="ADAL" clId="{36F6FECD-3F14-434B-BCC5-ACFCE049FC13}" dt="2026-05-21T07:48:24.765" v="482" actId="20577"/>
          <ac:spMkLst>
            <pc:docMk/>
            <pc:sldMk cId="1753095889" sldId="271"/>
            <ac:spMk id="4" creationId="{1E27C7FB-D48F-348B-75EB-D5BE906F45D3}"/>
          </ac:spMkLst>
        </pc:spChg>
        <pc:spChg chg="add mod">
          <ac:chgData name="Rasha Husam Aldean Mo Mosleh" userId="473817e9-a44b-41c3-90d7-03f72a663c51" providerId="ADAL" clId="{36F6FECD-3F14-434B-BCC5-ACFCE049FC13}" dt="2026-05-21T06:35:56.066" v="322" actId="1076"/>
          <ac:spMkLst>
            <pc:docMk/>
            <pc:sldMk cId="1753095889" sldId="271"/>
            <ac:spMk id="5" creationId="{27B0E0D6-A95E-6898-84F7-04EA9E6B7A05}"/>
          </ac:spMkLst>
        </pc:spChg>
        <pc:spChg chg="add mod">
          <ac:chgData name="Rasha Husam Aldean Mo Mosleh" userId="473817e9-a44b-41c3-90d7-03f72a663c51" providerId="ADAL" clId="{36F6FECD-3F14-434B-BCC5-ACFCE049FC13}" dt="2026-05-21T06:36:28.752" v="329" actId="20577"/>
          <ac:spMkLst>
            <pc:docMk/>
            <pc:sldMk cId="1753095889" sldId="271"/>
            <ac:spMk id="6" creationId="{02B4E564-6001-F50A-1E37-29DCD5F61D48}"/>
          </ac:spMkLst>
        </pc:spChg>
      </pc:sldChg>
      <pc:sldChg chg="add del ord setBg">
        <pc:chgData name="Rasha Husam Aldean Mo Mosleh" userId="473817e9-a44b-41c3-90d7-03f72a663c51" providerId="ADAL" clId="{36F6FECD-3F14-434B-BCC5-ACFCE049FC13}" dt="2026-05-21T06:32:08.988" v="238" actId="47"/>
        <pc:sldMkLst>
          <pc:docMk/>
          <pc:sldMk cId="4231497022" sldId="272"/>
        </pc:sldMkLst>
      </pc:sldChg>
      <pc:sldChg chg="add del setBg">
        <pc:chgData name="Rasha Husam Aldean Mo Mosleh" userId="473817e9-a44b-41c3-90d7-03f72a663c51" providerId="ADAL" clId="{36F6FECD-3F14-434B-BCC5-ACFCE049FC13}" dt="2026-05-21T07:49:41.968" v="502"/>
        <pc:sldMkLst>
          <pc:docMk/>
          <pc:sldMk cId="1510703685" sldId="273"/>
        </pc:sldMkLst>
      </pc:sldChg>
      <pc:sldChg chg="addSp delSp modSp add mod modClrScheme chgLayout">
        <pc:chgData name="Rasha Husam Aldean Mo Mosleh" userId="473817e9-a44b-41c3-90d7-03f72a663c51" providerId="ADAL" clId="{36F6FECD-3F14-434B-BCC5-ACFCE049FC13}" dt="2026-05-21T07:48:41.713" v="500" actId="20577"/>
        <pc:sldMkLst>
          <pc:docMk/>
          <pc:sldMk cId="3293784875" sldId="274"/>
        </pc:sldMkLst>
        <pc:spChg chg="mod">
          <ac:chgData name="Rasha Husam Aldean Mo Mosleh" userId="473817e9-a44b-41c3-90d7-03f72a663c51" providerId="ADAL" clId="{36F6FECD-3F14-434B-BCC5-ACFCE049FC13}" dt="2026-05-21T07:48:41.713" v="500" actId="20577"/>
          <ac:spMkLst>
            <pc:docMk/>
            <pc:sldMk cId="3293784875" sldId="274"/>
            <ac:spMk id="2" creationId="{A9C1C02D-CB65-8CB7-8294-25C0E2733350}"/>
          </ac:spMkLst>
        </pc:spChg>
        <pc:spChg chg="del mod">
          <ac:chgData name="Rasha Husam Aldean Mo Mosleh" userId="473817e9-a44b-41c3-90d7-03f72a663c51" providerId="ADAL" clId="{36F6FECD-3F14-434B-BCC5-ACFCE049FC13}" dt="2026-05-20T12:19:01.170" v="116" actId="478"/>
          <ac:spMkLst>
            <pc:docMk/>
            <pc:sldMk cId="3293784875" sldId="274"/>
            <ac:spMk id="3" creationId="{3BB14B9E-A39D-8186-1463-D18B7A3C2242}"/>
          </ac:spMkLst>
        </pc:spChg>
        <pc:spChg chg="add mod">
          <ac:chgData name="Rasha Husam Aldean Mo Mosleh" userId="473817e9-a44b-41c3-90d7-03f72a663c51" providerId="ADAL" clId="{36F6FECD-3F14-434B-BCC5-ACFCE049FC13}" dt="2026-05-21T06:37:05.485" v="330"/>
          <ac:spMkLst>
            <pc:docMk/>
            <pc:sldMk cId="3293784875" sldId="274"/>
            <ac:spMk id="3" creationId="{6C78598A-140A-6097-9F06-5C0BE0C86877}"/>
          </ac:spMkLst>
        </pc:spChg>
        <pc:spChg chg="add mod">
          <ac:chgData name="Rasha Husam Aldean Mo Mosleh" userId="473817e9-a44b-41c3-90d7-03f72a663c51" providerId="ADAL" clId="{36F6FECD-3F14-434B-BCC5-ACFCE049FC13}" dt="2026-05-21T06:37:05.485" v="330"/>
          <ac:spMkLst>
            <pc:docMk/>
            <pc:sldMk cId="3293784875" sldId="274"/>
            <ac:spMk id="4" creationId="{5F3B5B73-3538-5074-6433-83EC5407B4AB}"/>
          </ac:spMkLst>
        </pc:spChg>
        <pc:spChg chg="add del mod ord">
          <ac:chgData name="Rasha Husam Aldean Mo Mosleh" userId="473817e9-a44b-41c3-90d7-03f72a663c51" providerId="ADAL" clId="{36F6FECD-3F14-434B-BCC5-ACFCE049FC13}" dt="2026-05-20T12:14:44.682" v="14" actId="700"/>
          <ac:spMkLst>
            <pc:docMk/>
            <pc:sldMk cId="3293784875" sldId="274"/>
            <ac:spMk id="4" creationId="{C0619FF8-8476-F7A6-88F7-D21FC3EAA81C}"/>
          </ac:spMkLst>
        </pc:spChg>
        <pc:spChg chg="add del mod ord">
          <ac:chgData name="Rasha Husam Aldean Mo Mosleh" userId="473817e9-a44b-41c3-90d7-03f72a663c51" providerId="ADAL" clId="{36F6FECD-3F14-434B-BCC5-ACFCE049FC13}" dt="2026-05-20T12:14:44.682" v="14" actId="700"/>
          <ac:spMkLst>
            <pc:docMk/>
            <pc:sldMk cId="3293784875" sldId="274"/>
            <ac:spMk id="5" creationId="{46D81B07-2C72-5402-E657-373E257C5D8A}"/>
          </ac:spMkLst>
        </pc:spChg>
        <pc:spChg chg="add del mod ord">
          <ac:chgData name="Rasha Husam Aldean Mo Mosleh" userId="473817e9-a44b-41c3-90d7-03f72a663c51" providerId="ADAL" clId="{36F6FECD-3F14-434B-BCC5-ACFCE049FC13}" dt="2026-05-20T12:14:44.682" v="14" actId="700"/>
          <ac:spMkLst>
            <pc:docMk/>
            <pc:sldMk cId="3293784875" sldId="274"/>
            <ac:spMk id="6" creationId="{8E9377E6-DE82-BCE2-E130-F52B1420A5C6}"/>
          </ac:spMkLst>
        </pc:spChg>
        <pc:spChg chg="add del mod ord">
          <ac:chgData name="Rasha Husam Aldean Mo Mosleh" userId="473817e9-a44b-41c3-90d7-03f72a663c51" providerId="ADAL" clId="{36F6FECD-3F14-434B-BCC5-ACFCE049FC13}" dt="2026-05-20T12:14:44.682" v="14" actId="700"/>
          <ac:spMkLst>
            <pc:docMk/>
            <pc:sldMk cId="3293784875" sldId="274"/>
            <ac:spMk id="7" creationId="{148C3318-DAC7-3A78-400C-EFB3E2F08204}"/>
          </ac:spMkLst>
        </pc:spChg>
        <pc:spChg chg="add del mod ord">
          <ac:chgData name="Rasha Husam Aldean Mo Mosleh" userId="473817e9-a44b-41c3-90d7-03f72a663c51" providerId="ADAL" clId="{36F6FECD-3F14-434B-BCC5-ACFCE049FC13}" dt="2026-05-20T12:14:44.682" v="14" actId="700"/>
          <ac:spMkLst>
            <pc:docMk/>
            <pc:sldMk cId="3293784875" sldId="274"/>
            <ac:spMk id="8" creationId="{67EC8E20-895C-E9E8-4688-3293AF932291}"/>
          </ac:spMkLst>
        </pc:spChg>
        <pc:spChg chg="add del mod ord">
          <ac:chgData name="Rasha Husam Aldean Mo Mosleh" userId="473817e9-a44b-41c3-90d7-03f72a663c51" providerId="ADAL" clId="{36F6FECD-3F14-434B-BCC5-ACFCE049FC13}" dt="2026-05-20T12:14:53.719" v="15" actId="478"/>
          <ac:spMkLst>
            <pc:docMk/>
            <pc:sldMk cId="3293784875" sldId="274"/>
            <ac:spMk id="9" creationId="{AD779E4A-1885-B4DD-18C6-973DF2C3AE9C}"/>
          </ac:spMkLst>
        </pc:spChg>
        <pc:spChg chg="add mod ord">
          <ac:chgData name="Rasha Husam Aldean Mo Mosleh" userId="473817e9-a44b-41c3-90d7-03f72a663c51" providerId="ADAL" clId="{36F6FECD-3F14-434B-BCC5-ACFCE049FC13}" dt="2026-05-21T07:47:45.705" v="469" actId="20577"/>
          <ac:spMkLst>
            <pc:docMk/>
            <pc:sldMk cId="3293784875" sldId="274"/>
            <ac:spMk id="10" creationId="{60748991-DA4B-1029-C061-7670AA4C885D}"/>
          </ac:spMkLst>
        </pc:spChg>
        <pc:spChg chg="add mod ord">
          <ac:chgData name="Rasha Husam Aldean Mo Mosleh" userId="473817e9-a44b-41c3-90d7-03f72a663c51" providerId="ADAL" clId="{36F6FECD-3F14-434B-BCC5-ACFCE049FC13}" dt="2026-05-21T07:47:33.186" v="451" actId="20577"/>
          <ac:spMkLst>
            <pc:docMk/>
            <pc:sldMk cId="3293784875" sldId="274"/>
            <ac:spMk id="11" creationId="{6B676ECD-8911-A988-031A-B4F3E3ED255A}"/>
          </ac:spMkLst>
        </pc:spChg>
      </pc:sldChg>
      <pc:sldChg chg="add del setBg">
        <pc:chgData name="Rasha Husam Aldean Mo Mosleh" userId="473817e9-a44b-41c3-90d7-03f72a663c51" providerId="ADAL" clId="{36F6FECD-3F14-434B-BCC5-ACFCE049FC13}" dt="2026-05-21T06:32:44.104" v="241" actId="47"/>
        <pc:sldMkLst>
          <pc:docMk/>
          <pc:sldMk cId="34820616" sldId="275"/>
        </pc:sldMkLst>
      </pc:sldChg>
      <pc:sldChg chg="modSp add mod">
        <pc:chgData name="Rasha Husam Aldean Mo Mosleh" userId="473817e9-a44b-41c3-90d7-03f72a663c51" providerId="ADAL" clId="{36F6FECD-3F14-434B-BCC5-ACFCE049FC13}" dt="2026-05-21T07:41:36.246" v="373" actId="6549"/>
        <pc:sldMkLst>
          <pc:docMk/>
          <pc:sldMk cId="2440100284" sldId="275"/>
        </pc:sldMkLst>
        <pc:spChg chg="mod">
          <ac:chgData name="Rasha Husam Aldean Mo Mosleh" userId="473817e9-a44b-41c3-90d7-03f72a663c51" providerId="ADAL" clId="{36F6FECD-3F14-434B-BCC5-ACFCE049FC13}" dt="2026-05-21T07:41:36.246" v="373" actId="6549"/>
          <ac:spMkLst>
            <pc:docMk/>
            <pc:sldMk cId="2440100284" sldId="275"/>
            <ac:spMk id="2" creationId="{EB967114-4DBC-4099-FCCB-DA6F17F9CC86}"/>
          </ac:spMkLst>
        </pc:spChg>
      </pc:sldChg>
      <pc:sldChg chg="add setBg">
        <pc:chgData name="Rasha Husam Aldean Mo Mosleh" userId="473817e9-a44b-41c3-90d7-03f72a663c51" providerId="ADAL" clId="{36F6FECD-3F14-434B-BCC5-ACFCE049FC13}" dt="2026-05-21T07:50:55.641" v="503"/>
        <pc:sldMkLst>
          <pc:docMk/>
          <pc:sldMk cId="2188804772" sldId="276"/>
        </pc:sldMkLst>
      </pc:sldChg>
      <pc:sldChg chg="add del setBg">
        <pc:chgData name="Rasha Husam Aldean Mo Mosleh" userId="473817e9-a44b-41c3-90d7-03f72a663c51" providerId="ADAL" clId="{36F6FECD-3F14-434B-BCC5-ACFCE049FC13}" dt="2026-05-21T06:32:52.339" v="243" actId="47"/>
        <pc:sldMkLst>
          <pc:docMk/>
          <pc:sldMk cId="3114882004" sldId="276"/>
        </pc:sldMkLst>
      </pc:sldChg>
      <pc:sldChg chg="add setBg">
        <pc:chgData name="Rasha Husam Aldean Mo Mosleh" userId="473817e9-a44b-41c3-90d7-03f72a663c51" providerId="ADAL" clId="{36F6FECD-3F14-434B-BCC5-ACFCE049FC13}" dt="2026-05-21T07:51:06.132" v="504"/>
        <pc:sldMkLst>
          <pc:docMk/>
          <pc:sldMk cId="4006635826" sldId="277"/>
        </pc:sldMkLst>
      </pc:sldChg>
      <pc:sldChg chg="add setBg">
        <pc:chgData name="Rasha Husam Aldean Mo Mosleh" userId="473817e9-a44b-41c3-90d7-03f72a663c51" providerId="ADAL" clId="{36F6FECD-3F14-434B-BCC5-ACFCE049FC13}" dt="2026-05-21T07:53:24.585" v="505"/>
        <pc:sldMkLst>
          <pc:docMk/>
          <pc:sldMk cId="1617443891" sldId="278"/>
        </pc:sldMkLst>
      </pc:sldChg>
      <pc:sldChg chg="modSp add mod">
        <pc:chgData name="Rasha Husam Aldean Mo Mosleh" userId="473817e9-a44b-41c3-90d7-03f72a663c51" providerId="ADAL" clId="{36F6FECD-3F14-434B-BCC5-ACFCE049FC13}" dt="2026-05-21T07:53:54.315" v="514" actId="20577"/>
        <pc:sldMkLst>
          <pc:docMk/>
          <pc:sldMk cId="2843653838" sldId="279"/>
        </pc:sldMkLst>
        <pc:spChg chg="mod">
          <ac:chgData name="Rasha Husam Aldean Mo Mosleh" userId="473817e9-a44b-41c3-90d7-03f72a663c51" providerId="ADAL" clId="{36F6FECD-3F14-434B-BCC5-ACFCE049FC13}" dt="2026-05-21T07:53:54.315" v="514" actId="20577"/>
          <ac:spMkLst>
            <pc:docMk/>
            <pc:sldMk cId="2843653838" sldId="279"/>
            <ac:spMk id="2" creationId="{A7D55E23-93C3-D29A-6972-5183E15692B4}"/>
          </ac:spMkLst>
        </pc:spChg>
      </pc:sldChg>
      <pc:sldChg chg="add del setBg">
        <pc:chgData name="Rasha Husam Aldean Mo Mosleh" userId="473817e9-a44b-41c3-90d7-03f72a663c51" providerId="ADAL" clId="{36F6FECD-3F14-434B-BCC5-ACFCE049FC13}" dt="2026-05-21T08:16:00.850" v="516" actId="47"/>
        <pc:sldMkLst>
          <pc:docMk/>
          <pc:sldMk cId="3109668727" sldId="2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4CD2-AB7D-CD3C-4709-4A50F341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528CA-A0EB-1577-4E0A-BC612B2EA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07185-4BAE-4D10-85EF-EE1FF220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B92AB-D6DA-0E54-4EFE-386097E6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9BF28-92F4-048F-F66C-7612CCAB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4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5EAD-61F6-78D8-9375-1878E8B6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A72C1-2F35-17BC-8C6D-17DE65FF9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FA26-9BA0-8611-BE2F-4B8930D72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4C50A-A2E5-5682-97E6-3FB7642B3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B1400-B33F-66D3-1D13-57830028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29E10F-71E7-CD63-68B0-DDE457132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BEFA-FE2C-286E-8C72-5FE5488A4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3DB30-4CB4-17BB-D747-A79AB8E7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1E78C-9204-2AE4-96EE-D50F806BB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DD8D5-6948-6CF3-C029-D4029399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7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33D03-4C04-5B7D-F7BB-59BC9618C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34F72-0856-0936-4C36-14546833F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8F96C-316F-0E08-41FE-FB658C98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2040-5C85-7EA9-9AA8-F0033EC8E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DFE3C-DEAF-6BF1-2B0E-44D0E78C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2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2873F-45EA-C66F-7585-09FF74171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52204-BE09-FE8F-5412-08B2F74B3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724EC-13A8-8B6C-FFAB-290AC5DC2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56785-DEE7-FC2F-1F02-930901ED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97F39-6301-B58E-896A-02E9BACD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9F0B6-6215-589A-8EF0-A3AD8B87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8716-3BEC-6E6E-046D-E1652D6FD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46377-C043-59C3-236F-E7CE08CA1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4A70C-0195-1E35-F520-29701BF2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0E79F-1831-2169-7CBF-7EA11431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2D3A4-7E6E-1705-5237-13BF7D05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4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DE36-4C92-93FD-F39F-533B94708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B32F5-67BC-729B-F28F-7B2F8B10F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AAAA8B-32BC-C6E5-BF2D-6F73D1891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E93B8-EBA5-A12E-2B8E-D6C707094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97ECBC-0007-22D2-C9F1-80D7B10C6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A30C9-A241-69C6-6AB7-B0AE66C3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46806F-572D-5407-B46D-2D601DDD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09AC64-7394-63B1-72D3-0C15E6424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A2C2-1134-C6B7-E1BC-92646F73F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3EC70D-DB1F-2523-B3C8-918A8FDC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AB730-50A3-AF55-1966-45618A99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5B9FC-2065-7C2A-7FEF-8F9A7F89F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B5236-9A53-F6DC-B85D-A127A9AB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B4219-BB08-C4C4-5F55-B25C4172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0E255-6943-1DB3-D14C-6BDCFEB1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42751-E0FB-E0F2-AD59-E93F01AB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2D309-F11F-5A1E-558C-078B3F4C2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CA5F8-78B1-07A9-CD8D-894128C07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E5A73-7405-CE86-915E-00549CDF4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65BA8-835C-6629-63DC-A521C8D72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B80A6-1781-6761-5E86-127B3061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6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DAB2-30E8-CB20-273C-3FD48326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65C18B-1338-34EB-2F13-26C2BB357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9A192-EA02-3768-ED14-19D0CC5A0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0735B-ADC9-4C1F-1942-A3767724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AF74D-95B6-9B01-BE49-A01DC08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2645D-7564-3351-D4FF-15BDB0F3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D74B5-3635-CF6E-B170-552B03E7F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017B1-5570-4B72-0629-AD25CE438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7E4D8-E01B-C5F9-FCA8-0E9DE108D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0862C-64D3-6099-FB21-55AE45DFB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9ECF6-1BE1-BBCC-BB13-132905EEE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3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82202C-E7E8-4AB2-C175-05257E6EF5EC}"/>
              </a:ext>
            </a:extLst>
          </p:cNvPr>
          <p:cNvSpPr txBox="1"/>
          <p:nvPr/>
        </p:nvSpPr>
        <p:spPr>
          <a:xfrm>
            <a:off x="2997543" y="2582614"/>
            <a:ext cx="619691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44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طلب تعديل سياسة</a:t>
            </a:r>
            <a:endParaRPr lang="en-US" sz="44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ctr" rtl="1"/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}</a:t>
            </a:r>
            <a:r>
              <a:rPr lang="ar-QA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السياسة</a:t>
            </a:r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{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1966C-C2E8-78D7-D5B6-A4D872F6082A}"/>
              </a:ext>
            </a:extLst>
          </p:cNvPr>
          <p:cNvSpPr txBox="1"/>
          <p:nvPr/>
        </p:nvSpPr>
        <p:spPr>
          <a:xfrm>
            <a:off x="768625" y="5149735"/>
            <a:ext cx="10654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b="1" dirty="0">
                <a:solidFill>
                  <a:schemeClr val="bg1"/>
                </a:solidFill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تاريخ العرض :(التاريخ )  </a:t>
            </a:r>
            <a:endParaRPr lang="en-QA" b="1" dirty="0">
              <a:solidFill>
                <a:schemeClr val="bg1"/>
              </a:solidFill>
              <a:latin typeface="Helvetica CE 55 Roman" panose="02000803050000020004" pitchFamily="2" charset="0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210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77670-9281-532A-1D49-79DAB2137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967114-4DBC-4099-FCCB-DA6F17F9CC86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التعريفات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CB723D-3557-35BE-BCBE-1B87C571E1BF}"/>
              </a:ext>
            </a:extLst>
          </p:cNvPr>
          <p:cNvGraphicFramePr>
            <a:graphicFrameLocks noGrp="1"/>
          </p:cNvGraphicFramePr>
          <p:nvPr/>
        </p:nvGraphicFramePr>
        <p:xfrm>
          <a:off x="775252" y="1775593"/>
          <a:ext cx="10654748" cy="36271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181632">
                  <a:extLst>
                    <a:ext uri="{9D8B030D-6E8A-4147-A177-3AD203B41FA5}">
                      <a16:colId xmlns:a16="http://schemas.microsoft.com/office/drawing/2014/main" val="1626362905"/>
                    </a:ext>
                  </a:extLst>
                </a:gridCol>
                <a:gridCol w="3473116">
                  <a:extLst>
                    <a:ext uri="{9D8B030D-6E8A-4147-A177-3AD203B41FA5}">
                      <a16:colId xmlns:a16="http://schemas.microsoft.com/office/drawing/2014/main" val="266279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التعريف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المصطلح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3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النائب التنفيذي لرئيس الجامعة للشؤون الأكاديمية 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النائب التنفيذي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53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مجلس أعضاء هيئة التدريس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المجلس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92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77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527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1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868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392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100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A4A3FF-B2F4-FE9B-A57A-DB36B0C7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3F1810-F48E-5E73-8BCA-19AA6B86DBED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التعديلات الجوهرية في بنود الضوابط والإجراءات 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D81AE2-D3E1-3E5D-3045-A7C0DAC7CC21}"/>
              </a:ext>
            </a:extLst>
          </p:cNvPr>
          <p:cNvSpPr txBox="1"/>
          <p:nvPr/>
        </p:nvSpPr>
        <p:spPr>
          <a:xfrm>
            <a:off x="6689862" y="2108730"/>
            <a:ext cx="480349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27C7FB-D48F-348B-75EB-D5BE906F45D3}"/>
              </a:ext>
            </a:extLst>
          </p:cNvPr>
          <p:cNvSpPr txBox="1"/>
          <p:nvPr/>
        </p:nvSpPr>
        <p:spPr>
          <a:xfrm>
            <a:off x="1299127" y="2108730"/>
            <a:ext cx="480349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6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7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10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15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20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 – (بند مستحدث):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0E0D6-A95E-6898-84F7-04EA9E6B7A05}"/>
              </a:ext>
            </a:extLst>
          </p:cNvPr>
          <p:cNvSpPr txBox="1"/>
          <p:nvPr/>
        </p:nvSpPr>
        <p:spPr>
          <a:xfrm>
            <a:off x="7705725" y="1514445"/>
            <a:ext cx="2771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قبل التعديل</a:t>
            </a:r>
            <a:endParaRPr lang="en-US" sz="20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4E564-6001-F50A-1E37-29DCD5F61D48}"/>
              </a:ext>
            </a:extLst>
          </p:cNvPr>
          <p:cNvSpPr txBox="1"/>
          <p:nvPr/>
        </p:nvSpPr>
        <p:spPr>
          <a:xfrm>
            <a:off x="2314988" y="1514445"/>
            <a:ext cx="2771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بعد التعديل</a:t>
            </a:r>
            <a:endParaRPr lang="en-US" sz="20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309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4A3FF-B2F4-FE9B-A57A-DB36B0C7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3F1810-F48E-5E73-8BCA-19AA6B86DBED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الضوابط والإجراءات 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D81AE2-D3E1-3E5D-3045-A7C0DAC7CC21}"/>
              </a:ext>
            </a:extLst>
          </p:cNvPr>
          <p:cNvSpPr txBox="1"/>
          <p:nvPr/>
        </p:nvSpPr>
        <p:spPr>
          <a:xfrm>
            <a:off x="768626" y="1850483"/>
            <a:ext cx="1065474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5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7443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C79E1-0B1A-71F7-E994-D38617762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1F0E41-8435-6A8E-46C5-9D07300310BC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الضوابط والإجراءات 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DDD148-648B-85A3-21D1-4C8524CF3F34}"/>
              </a:ext>
            </a:extLst>
          </p:cNvPr>
          <p:cNvSpPr txBox="1"/>
          <p:nvPr/>
        </p:nvSpPr>
        <p:spPr>
          <a:xfrm>
            <a:off x="775252" y="1841242"/>
            <a:ext cx="1065474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10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هناك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يكون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</a:t>
            </a:r>
          </a:p>
        </p:txBody>
      </p:sp>
    </p:spTree>
    <p:extLst>
      <p:ext uri="{BB962C8B-B14F-4D97-AF65-F5344CB8AC3E}">
        <p14:creationId xmlns:p14="http://schemas.microsoft.com/office/powerpoint/2010/main" val="1510703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8EB823-FD93-827F-8464-639025E6DDCA}"/>
              </a:ext>
            </a:extLst>
          </p:cNvPr>
          <p:cNvSpPr txBox="1"/>
          <p:nvPr/>
        </p:nvSpPr>
        <p:spPr>
          <a:xfrm>
            <a:off x="2997544" y="2852064"/>
            <a:ext cx="61969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44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شكرًا..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29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39BBDD-BCAD-B76A-F638-9DB1BE9E8050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طلب تعديل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22909-1B0A-7635-1C72-F54D058A1C26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</a:p>
          <a:p>
            <a:pPr algn="r" rtl="1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 rtl="1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9615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39BBDD-BCAD-B76A-F638-9DB1BE9E8050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22909-1B0A-7635-1C72-F54D058A1C26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E500D-216C-8964-1702-D7A2CE49496E}"/>
              </a:ext>
            </a:extLst>
          </p:cNvPr>
          <p:cNvSpPr txBox="1"/>
          <p:nvPr/>
        </p:nvSpPr>
        <p:spPr>
          <a:xfrm>
            <a:off x="775252" y="3429000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نطاق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1F62F2-F068-1C1C-27C0-6D1D01D80F0A}"/>
              </a:ext>
            </a:extLst>
          </p:cNvPr>
          <p:cNvSpPr txBox="1"/>
          <p:nvPr/>
        </p:nvSpPr>
        <p:spPr>
          <a:xfrm>
            <a:off x="775252" y="4229679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880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494E5-7883-82B8-2ABC-1FA205C5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6CE5FE-9DD2-5C0F-2D24-4A1451E677C7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التعريفات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5B7576-8CED-D335-C7A9-7AAEECB0A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163367"/>
              </p:ext>
            </p:extLst>
          </p:nvPr>
        </p:nvGraphicFramePr>
        <p:xfrm>
          <a:off x="775252" y="1775593"/>
          <a:ext cx="10654748" cy="36271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181632">
                  <a:extLst>
                    <a:ext uri="{9D8B030D-6E8A-4147-A177-3AD203B41FA5}">
                      <a16:colId xmlns:a16="http://schemas.microsoft.com/office/drawing/2014/main" val="1626362905"/>
                    </a:ext>
                  </a:extLst>
                </a:gridCol>
                <a:gridCol w="3473116">
                  <a:extLst>
                    <a:ext uri="{9D8B030D-6E8A-4147-A177-3AD203B41FA5}">
                      <a16:colId xmlns:a16="http://schemas.microsoft.com/office/drawing/2014/main" val="266279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التعريف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المصطلح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3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النائب التنفيذي لرئيس الجامعة للشؤون الأكاديمية 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النائب التنفيذي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53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مجلس أعضاء هيئة التدريس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المجلس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92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77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527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1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868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392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06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35406C-C13C-FE0E-3F79-68D8C08E8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C1C02D-CB65-8CB7-8294-25C0E2733350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التعديلات الجوهرية في بنود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0748991-DA4B-1029-C061-7670AA4C8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108730"/>
            <a:ext cx="5181600" cy="435133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17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</a:t>
            </a:r>
          </a:p>
          <a:p>
            <a:pPr algn="just" rtl="1"/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 .....</a:t>
            </a:r>
            <a:endParaRPr lang="en-US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just" rtl="1"/>
            <a:endParaRPr lang="en-US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0" indent="0" algn="ctr" rtl="1">
              <a:buNone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</a:t>
            </a: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just" rtl="1"/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المجلس...... </a:t>
            </a:r>
          </a:p>
          <a:p>
            <a:pPr algn="just" rtl="1"/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0" indent="0" algn="ctr" rtl="1">
              <a:buNone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</a:t>
            </a:r>
            <a:r>
              <a:rPr lang="en-US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 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– (بند مستحدث)</a:t>
            </a: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just" rtl="1"/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يكون المجلس..........</a:t>
            </a:r>
          </a:p>
          <a:p>
            <a:endParaRPr lang="en-US" sz="20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B676ECD-8911-A988-031A-B4F3E3ED2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6" y="2108730"/>
            <a:ext cx="5181600" cy="435133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</a:t>
            </a:r>
          </a:p>
          <a:p>
            <a:pPr algn="just" rtl="1"/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 .....</a:t>
            </a:r>
            <a:endParaRPr lang="en-US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just" rtl="1"/>
            <a:endParaRPr lang="en-US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0" indent="0" algn="ctr" rtl="1">
              <a:buNone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</a:t>
            </a: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just" rtl="1"/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المجلس...... </a:t>
            </a:r>
          </a:p>
          <a:p>
            <a:pPr algn="just" rtl="1"/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0" indent="0" algn="r" rtl="1">
              <a:buNone/>
            </a:pP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78598A-140A-6097-9F06-5C0BE0C86877}"/>
              </a:ext>
            </a:extLst>
          </p:cNvPr>
          <p:cNvSpPr txBox="1"/>
          <p:nvPr/>
        </p:nvSpPr>
        <p:spPr>
          <a:xfrm>
            <a:off x="7705725" y="1514445"/>
            <a:ext cx="2771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قبل التعديل</a:t>
            </a:r>
            <a:endParaRPr lang="en-US" sz="20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3B5B73-3538-5074-6433-83EC5407B4AB}"/>
              </a:ext>
            </a:extLst>
          </p:cNvPr>
          <p:cNvSpPr txBox="1"/>
          <p:nvPr/>
        </p:nvSpPr>
        <p:spPr>
          <a:xfrm>
            <a:off x="2314988" y="1514445"/>
            <a:ext cx="2771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بعد التعديل</a:t>
            </a:r>
            <a:endParaRPr lang="en-US" sz="20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378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EB98C-3F5C-B73C-35F8-4FECD31FD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D55E23-93C3-D29A-6972-5183E15692B4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0FFB06-1E7A-51CC-3CCE-C1B1FE989624}"/>
              </a:ext>
            </a:extLst>
          </p:cNvPr>
          <p:cNvSpPr txBox="1"/>
          <p:nvPr/>
        </p:nvSpPr>
        <p:spPr>
          <a:xfrm>
            <a:off x="768626" y="1850483"/>
            <a:ext cx="1065474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5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365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11819B-B75E-4974-640D-251A71A25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9F1B2D-3587-FF15-D848-F3C82CD0CDE7}"/>
              </a:ext>
            </a:extLst>
          </p:cNvPr>
          <p:cNvSpPr txBox="1"/>
          <p:nvPr/>
        </p:nvSpPr>
        <p:spPr>
          <a:xfrm>
            <a:off x="1155032" y="2582614"/>
            <a:ext cx="1026834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44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طلب تعديل ضوابط وإجراءات </a:t>
            </a:r>
            <a:endParaRPr lang="en-US" sz="44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ctr" rtl="1"/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}</a:t>
            </a:r>
            <a:r>
              <a:rPr lang="ar-QA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الضوابط والاجراءات</a:t>
            </a:r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{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72586-B4AD-7F93-639D-9BE5AFF3807C}"/>
              </a:ext>
            </a:extLst>
          </p:cNvPr>
          <p:cNvSpPr txBox="1"/>
          <p:nvPr/>
        </p:nvSpPr>
        <p:spPr>
          <a:xfrm>
            <a:off x="768625" y="5197360"/>
            <a:ext cx="10654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b="1" dirty="0">
                <a:solidFill>
                  <a:schemeClr val="bg1"/>
                </a:solidFill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تاريخ العرض :(التاريخ )  </a:t>
            </a:r>
            <a:endParaRPr lang="en-QA" b="1" dirty="0">
              <a:solidFill>
                <a:schemeClr val="bg1"/>
              </a:solidFill>
              <a:latin typeface="Helvetica CE 55 Roman" panose="02000803050000020004" pitchFamily="2" charset="0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0447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19F039-4060-6917-7468-864FD9B43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6584E8-85D9-7E66-D385-DF72F966E87B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طلب تعديل الضوابط والإجراءات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F1BC-E991-3BF1-3F3F-68C612EB3FB5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  <a:endParaRPr lang="ar-SA" sz="12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848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9F039-4060-6917-7468-864FD9B43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6584E8-85D9-7E66-D385-DF72F966E87B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الضوابط والإجراءات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F1BC-E991-3BF1-3F3F-68C612EB3FB5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  <a:endParaRPr lang="ar-SA" sz="12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170E28-2ABA-92AB-DDD3-6E89AAC739DC}"/>
              </a:ext>
            </a:extLst>
          </p:cNvPr>
          <p:cNvSpPr txBox="1"/>
          <p:nvPr/>
        </p:nvSpPr>
        <p:spPr>
          <a:xfrm>
            <a:off x="775252" y="3429000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نطاق الضوابط والإجراءات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8E0712-E404-F316-C39C-9868597BE763}"/>
              </a:ext>
            </a:extLst>
          </p:cNvPr>
          <p:cNvSpPr txBox="1"/>
          <p:nvPr/>
        </p:nvSpPr>
        <p:spPr>
          <a:xfrm>
            <a:off x="775252" y="4229679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  <a:endParaRPr lang="ar-SA" sz="12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6635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77730730F0CA429949010AEADC3A37" ma:contentTypeVersion="11" ma:contentTypeDescription="Create a new document." ma:contentTypeScope="" ma:versionID="a63093c82cbd4ca0767ecc39380d1dab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1380d731d72ba9488bde059719701e9d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QPT3VHF6MKWP-1502867792-83</_dlc_DocId>
    <_dlc_DocIdUrl xmlns="4595ca7b-3a15-4971-af5f-cadc29c03e04">
      <Url>https://www.qu.edu.qa/en-us/about/policy/_layouts/15/DocIdRedir.aspx?ID=QPT3VHF6MKWP-1502867792-83</Url>
      <Description>QPT3VHF6MKWP-1502867792-83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9BD25EF-4E9A-4B23-A3C0-98529BDEA887}"/>
</file>

<file path=customXml/itemProps2.xml><?xml version="1.0" encoding="utf-8"?>
<ds:datastoreItem xmlns:ds="http://schemas.openxmlformats.org/officeDocument/2006/customXml" ds:itemID="{8B946A9F-7A93-4017-A681-3C960BFB7B69}">
  <ds:schemaRefs>
    <ds:schemaRef ds:uri="http://schemas.microsoft.com/office/2006/metadata/properties"/>
    <ds:schemaRef ds:uri="http://schemas.microsoft.com/office/infopath/2007/PartnerControls"/>
    <ds:schemaRef ds:uri="10bf50f4-d59f-4d03-8e18-98216a662680"/>
  </ds:schemaRefs>
</ds:datastoreItem>
</file>

<file path=customXml/itemProps3.xml><?xml version="1.0" encoding="utf-8"?>
<ds:datastoreItem xmlns:ds="http://schemas.openxmlformats.org/officeDocument/2006/customXml" ds:itemID="{06C40307-53E0-49D7-B298-497DD29269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41A5B72-7988-45DD-A374-F0D634C8BE20}"/>
</file>

<file path=docMetadata/LabelInfo.xml><?xml version="1.0" encoding="utf-8"?>
<clbl:labelList xmlns:clbl="http://schemas.microsoft.com/office/2020/mipLabelMetadata">
  <clbl:label id="{bb3e9d2a-3b46-4675-82e6-ecc94aef3c7a}" enabled="0" method="" siteId="{bb3e9d2a-3b46-4675-82e6-ecc94aef3c7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344</Words>
  <Application>Microsoft Office PowerPoint</Application>
  <PresentationFormat>Widescreen</PresentationFormat>
  <Paragraphs>103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GE Dinar One</vt:lpstr>
      <vt:lpstr>GE Dinar Two</vt:lpstr>
      <vt:lpstr>Helvetica CE 55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Shorook AL Fara</dc:creator>
  <cp:lastModifiedBy>Rasha Husam Aldean Mo Mosleh</cp:lastModifiedBy>
  <cp:revision>15</cp:revision>
  <dcterms:created xsi:type="dcterms:W3CDTF">2024-06-03T05:20:12Z</dcterms:created>
  <dcterms:modified xsi:type="dcterms:W3CDTF">2026-05-21T08:16:10Z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0x0101006877730730F0CA429949010AEADC3A37</vt:lpwstr>
  </property>
  <property fmtid="{D5CDD505-2E9C-101B-9397-08002B2CF9AE}" pid="3" name="MediaServiceImageTags">
    <vt:lpwstr/>
  </property>
  <property fmtid="{D5CDD505-2E9C-101B-9397-08002B2CF9AE}" pid="4" name="_dlc_DocIdItemGuid">
    <vt:lpwstr>5ec18bba-0d8a-4b7f-9e23-55efa216be25</vt:lpwstr>
  </property>
</Properties>
</file>