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hangesInfos/changesInfo1.xml" ContentType="application/vnd.ms-powerpoint.changesinfo+xml"/>
  <Override PartName="/customXml/itemProps3.xml" ContentType="application/vnd.openxmlformats-officedocument.customXmlProperties+xml"/>
  <Override PartName="/customXml/itemProps1.xml" ContentType="application/vnd.openxmlformats-officedocument.customXmlProperti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docMetadata/LabelInfo.xml" ContentType="application/vnd.ms-office.classificationlabel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4" r:id="rId7"/>
    <p:sldId id="279" r:id="rId8"/>
    <p:sldId id="265" r:id="rId9"/>
    <p:sldId id="266" r:id="rId10"/>
    <p:sldId id="272" r:id="rId11"/>
    <p:sldId id="271" r:id="rId12"/>
    <p:sldId id="273" r:id="rId13"/>
    <p:sldId id="2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EEF8CD-D2FF-4F7A-8157-30D9D9553EA6}" v="45" dt="2026-05-21T07:54:04.4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>
      <p:cViewPr varScale="1">
        <p:scale>
          <a:sx n="67" d="100"/>
          <a:sy n="67" d="100"/>
        </p:scale>
        <p:origin x="96" y="9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4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sha Husam Aldean Mo Mosleh" userId="473817e9-a44b-41c3-90d7-03f72a663c51" providerId="ADAL" clId="{36F6FECD-3F14-434B-BCC5-ACFCE049FC13}"/>
    <pc:docChg chg="undo redo custSel addSld delSld modSld sldOrd">
      <pc:chgData name="Rasha Husam Aldean Mo Mosleh" userId="473817e9-a44b-41c3-90d7-03f72a663c51" providerId="ADAL" clId="{36F6FECD-3F14-434B-BCC5-ACFCE049FC13}" dt="2026-05-21T07:54:06.851" v="1075" actId="47"/>
      <pc:docMkLst>
        <pc:docMk/>
      </pc:docMkLst>
      <pc:sldChg chg="addSp delSp modSp mod setBg">
        <pc:chgData name="Rasha Husam Aldean Mo Mosleh" userId="473817e9-a44b-41c3-90d7-03f72a663c51" providerId="ADAL" clId="{36F6FECD-3F14-434B-BCC5-ACFCE049FC13}" dt="2026-05-20T11:49:14.555" v="1065" actId="20577"/>
        <pc:sldMkLst>
          <pc:docMk/>
          <pc:sldMk cId="423210103" sldId="256"/>
        </pc:sldMkLst>
        <pc:spChg chg="add mod">
          <ac:chgData name="Rasha Husam Aldean Mo Mosleh" userId="473817e9-a44b-41c3-90d7-03f72a663c51" providerId="ADAL" clId="{36F6FECD-3F14-434B-BCC5-ACFCE049FC13}" dt="2026-05-20T09:39:26.608" v="44"/>
          <ac:spMkLst>
            <pc:docMk/>
            <pc:sldMk cId="423210103" sldId="256"/>
            <ac:spMk id="4" creationId="{6946FA24-33BA-F0A9-3FDD-84AB70A01EE9}"/>
          </ac:spMkLst>
        </pc:spChg>
        <pc:spChg chg="mod">
          <ac:chgData name="Rasha Husam Aldean Mo Mosleh" userId="473817e9-a44b-41c3-90d7-03f72a663c51" providerId="ADAL" clId="{36F6FECD-3F14-434B-BCC5-ACFCE049FC13}" dt="2026-05-20T09:42:29.247" v="103" actId="20577"/>
          <ac:spMkLst>
            <pc:docMk/>
            <pc:sldMk cId="423210103" sldId="256"/>
            <ac:spMk id="5" creationId="{A482202C-E7E8-4AB2-C175-05257E6EF5EC}"/>
          </ac:spMkLst>
        </pc:spChg>
        <pc:spChg chg="add mod">
          <ac:chgData name="Rasha Husam Aldean Mo Mosleh" userId="473817e9-a44b-41c3-90d7-03f72a663c51" providerId="ADAL" clId="{36F6FECD-3F14-434B-BCC5-ACFCE049FC13}" dt="2026-05-20T11:49:14.555" v="1065" actId="20577"/>
          <ac:spMkLst>
            <pc:docMk/>
            <pc:sldMk cId="423210103" sldId="256"/>
            <ac:spMk id="6" creationId="{3431966C-C2E8-78D7-D5B6-A4D872F6082A}"/>
          </ac:spMkLst>
        </pc:spChg>
        <pc:picChg chg="add del mod ord">
          <ac:chgData name="Rasha Husam Aldean Mo Mosleh" userId="473817e9-a44b-41c3-90d7-03f72a663c51" providerId="ADAL" clId="{36F6FECD-3F14-434B-BCC5-ACFCE049FC13}" dt="2026-05-20T10:08:13.636" v="168" actId="478"/>
          <ac:picMkLst>
            <pc:docMk/>
            <pc:sldMk cId="423210103" sldId="256"/>
            <ac:picMk id="3" creationId="{B11BCBC8-9986-A9D4-50FB-96DDD25DFD22}"/>
          </ac:picMkLst>
        </pc:picChg>
        <pc:picChg chg="del mod">
          <ac:chgData name="Rasha Husam Aldean Mo Mosleh" userId="473817e9-a44b-41c3-90d7-03f72a663c51" providerId="ADAL" clId="{36F6FECD-3F14-434B-BCC5-ACFCE049FC13}" dt="2026-05-20T09:37:50.176" v="1" actId="478"/>
          <ac:picMkLst>
            <pc:docMk/>
            <pc:sldMk cId="423210103" sldId="256"/>
            <ac:picMk id="7" creationId="{92F4AA04-882A-D039-90EA-F14969DD756A}"/>
          </ac:picMkLst>
        </pc:picChg>
      </pc:sldChg>
      <pc:sldChg chg="addSp delSp modSp mod setBg">
        <pc:chgData name="Rasha Husam Aldean Mo Mosleh" userId="473817e9-a44b-41c3-90d7-03f72a663c51" providerId="ADAL" clId="{36F6FECD-3F14-434B-BCC5-ACFCE049FC13}" dt="2026-05-20T11:42:44.971" v="975" actId="108"/>
        <pc:sldMkLst>
          <pc:docMk/>
          <pc:sldMk cId="2719615687" sldId="257"/>
        </pc:sldMkLst>
        <pc:spChg chg="mod">
          <ac:chgData name="Rasha Husam Aldean Mo Mosleh" userId="473817e9-a44b-41c3-90d7-03f72a663c51" providerId="ADAL" clId="{36F6FECD-3F14-434B-BCC5-ACFCE049FC13}" dt="2026-05-20T10:18:34.794" v="370" actId="403"/>
          <ac:spMkLst>
            <pc:docMk/>
            <pc:sldMk cId="2719615687" sldId="257"/>
            <ac:spMk id="2" creationId="{2239BBDD-BCAD-B76A-F638-9DB1BE9E8050}"/>
          </ac:spMkLst>
        </pc:spChg>
        <pc:spChg chg="mod">
          <ac:chgData name="Rasha Husam Aldean Mo Mosleh" userId="473817e9-a44b-41c3-90d7-03f72a663c51" providerId="ADAL" clId="{36F6FECD-3F14-434B-BCC5-ACFCE049FC13}" dt="2026-05-20T11:42:41.048" v="974" actId="2711"/>
          <ac:spMkLst>
            <pc:docMk/>
            <pc:sldMk cId="2719615687" sldId="257"/>
            <ac:spMk id="3" creationId="{29622909-1B0A-7635-1C72-F54D058A1C26}"/>
          </ac:spMkLst>
        </pc:spChg>
        <pc:spChg chg="add mod">
          <ac:chgData name="Rasha Husam Aldean Mo Mosleh" userId="473817e9-a44b-41c3-90d7-03f72a663c51" providerId="ADAL" clId="{36F6FECD-3F14-434B-BCC5-ACFCE049FC13}" dt="2026-05-20T10:18:38.674" v="371" actId="403"/>
          <ac:spMkLst>
            <pc:docMk/>
            <pc:sldMk cId="2719615687" sldId="257"/>
            <ac:spMk id="4" creationId="{9DFE500D-216C-8964-1702-D7A2CE49496E}"/>
          </ac:spMkLst>
        </pc:spChg>
        <pc:spChg chg="add mod">
          <ac:chgData name="Rasha Husam Aldean Mo Mosleh" userId="473817e9-a44b-41c3-90d7-03f72a663c51" providerId="ADAL" clId="{36F6FECD-3F14-434B-BCC5-ACFCE049FC13}" dt="2026-05-20T11:42:44.971" v="975" actId="108"/>
          <ac:spMkLst>
            <pc:docMk/>
            <pc:sldMk cId="2719615687" sldId="257"/>
            <ac:spMk id="6" creationId="{A61F62F2-F068-1C1C-27C0-6D1D01D80F0A}"/>
          </ac:spMkLst>
        </pc:spChg>
        <pc:picChg chg="del mod">
          <ac:chgData name="Rasha Husam Aldean Mo Mosleh" userId="473817e9-a44b-41c3-90d7-03f72a663c51" providerId="ADAL" clId="{36F6FECD-3F14-434B-BCC5-ACFCE049FC13}" dt="2026-05-20T10:09:06.519" v="173" actId="478"/>
          <ac:picMkLst>
            <pc:docMk/>
            <pc:sldMk cId="2719615687" sldId="257"/>
            <ac:picMk id="5" creationId="{AC48FC7F-5261-1BEB-5BBA-241E493AF775}"/>
          </ac:picMkLst>
        </pc:picChg>
      </pc:sldChg>
      <pc:sldChg chg="addSp delSp modSp del mod">
        <pc:chgData name="Rasha Husam Aldean Mo Mosleh" userId="473817e9-a44b-41c3-90d7-03f72a663c51" providerId="ADAL" clId="{36F6FECD-3F14-434B-BCC5-ACFCE049FC13}" dt="2026-05-20T10:10:44.108" v="183" actId="47"/>
        <pc:sldMkLst>
          <pc:docMk/>
          <pc:sldMk cId="988102615" sldId="258"/>
        </pc:sldMkLst>
        <pc:spChg chg="mod">
          <ac:chgData name="Rasha Husam Aldean Mo Mosleh" userId="473817e9-a44b-41c3-90d7-03f72a663c51" providerId="ADAL" clId="{36F6FECD-3F14-434B-BCC5-ACFCE049FC13}" dt="2026-05-20T10:09:17.715" v="177" actId="1076"/>
          <ac:spMkLst>
            <pc:docMk/>
            <pc:sldMk cId="988102615" sldId="258"/>
            <ac:spMk id="2" creationId="{56AEADC8-80A0-C7F7-1538-8CB76D3C2A2F}"/>
          </ac:spMkLst>
        </pc:spChg>
        <pc:spChg chg="add mod">
          <ac:chgData name="Rasha Husam Aldean Mo Mosleh" userId="473817e9-a44b-41c3-90d7-03f72a663c51" providerId="ADAL" clId="{36F6FECD-3F14-434B-BCC5-ACFCE049FC13}" dt="2026-05-20T10:09:49.314" v="179" actId="478"/>
          <ac:spMkLst>
            <pc:docMk/>
            <pc:sldMk cId="988102615" sldId="258"/>
            <ac:spMk id="6" creationId="{B4D9D1EB-0D95-D5DA-55A4-5B8BE221BF11}"/>
          </ac:spMkLst>
        </pc:spChg>
        <pc:picChg chg="del mod">
          <ac:chgData name="Rasha Husam Aldean Mo Mosleh" userId="473817e9-a44b-41c3-90d7-03f72a663c51" providerId="ADAL" clId="{36F6FECD-3F14-434B-BCC5-ACFCE049FC13}" dt="2026-05-20T10:09:49.314" v="179" actId="478"/>
          <ac:picMkLst>
            <pc:docMk/>
            <pc:sldMk cId="988102615" sldId="258"/>
            <ac:picMk id="5" creationId="{B6BE71E4-22A6-4F02-F059-4982CF23DE70}"/>
          </ac:picMkLst>
        </pc:picChg>
      </pc:sldChg>
      <pc:sldChg chg="del">
        <pc:chgData name="Rasha Husam Aldean Mo Mosleh" userId="473817e9-a44b-41c3-90d7-03f72a663c51" providerId="ADAL" clId="{36F6FECD-3F14-434B-BCC5-ACFCE049FC13}" dt="2026-05-20T10:10:46.298" v="185" actId="47"/>
        <pc:sldMkLst>
          <pc:docMk/>
          <pc:sldMk cId="2827642545" sldId="259"/>
        </pc:sldMkLst>
      </pc:sldChg>
      <pc:sldChg chg="addSp delSp modSp mod setBg">
        <pc:chgData name="Rasha Husam Aldean Mo Mosleh" userId="473817e9-a44b-41c3-90d7-03f72a663c51" providerId="ADAL" clId="{36F6FECD-3F14-434B-BCC5-ACFCE049FC13}" dt="2026-05-20T11:45:43.913" v="990" actId="20577"/>
        <pc:sldMkLst>
          <pc:docMk/>
          <pc:sldMk cId="360295228" sldId="260"/>
        </pc:sldMkLst>
        <pc:spChg chg="add mod">
          <ac:chgData name="Rasha Husam Aldean Mo Mosleh" userId="473817e9-a44b-41c3-90d7-03f72a663c51" providerId="ADAL" clId="{36F6FECD-3F14-434B-BCC5-ACFCE049FC13}" dt="2026-05-20T11:45:43.913" v="990" actId="20577"/>
          <ac:spMkLst>
            <pc:docMk/>
            <pc:sldMk cId="360295228" sldId="260"/>
            <ac:spMk id="2" creationId="{608EB823-FD93-827F-8464-639025E6DDCA}"/>
          </ac:spMkLst>
        </pc:spChg>
        <pc:picChg chg="del mod">
          <ac:chgData name="Rasha Husam Aldean Mo Mosleh" userId="473817e9-a44b-41c3-90d7-03f72a663c51" providerId="ADAL" clId="{36F6FECD-3F14-434B-BCC5-ACFCE049FC13}" dt="2026-05-20T10:11:09.655" v="188" actId="478"/>
          <ac:picMkLst>
            <pc:docMk/>
            <pc:sldMk cId="360295228" sldId="260"/>
            <ac:picMk id="5" creationId="{3A285A44-9A6C-5703-7926-4F0365697FF4}"/>
          </ac:picMkLst>
        </pc:picChg>
      </pc:sldChg>
      <pc:sldChg chg="add del">
        <pc:chgData name="Rasha Husam Aldean Mo Mosleh" userId="473817e9-a44b-41c3-90d7-03f72a663c51" providerId="ADAL" clId="{36F6FECD-3F14-434B-BCC5-ACFCE049FC13}" dt="2026-05-20T10:15:17.462" v="305" actId="47"/>
        <pc:sldMkLst>
          <pc:docMk/>
          <pc:sldMk cId="2990716564" sldId="261"/>
        </pc:sldMkLst>
      </pc:sldChg>
      <pc:sldChg chg="del ord">
        <pc:chgData name="Rasha Husam Aldean Mo Mosleh" userId="473817e9-a44b-41c3-90d7-03f72a663c51" providerId="ADAL" clId="{36F6FECD-3F14-434B-BCC5-ACFCE049FC13}" dt="2026-05-20T10:10:45.098" v="184" actId="47"/>
        <pc:sldMkLst>
          <pc:docMk/>
          <pc:sldMk cId="3313952847" sldId="261"/>
        </pc:sldMkLst>
      </pc:sldChg>
      <pc:sldChg chg="del">
        <pc:chgData name="Rasha Husam Aldean Mo Mosleh" userId="473817e9-a44b-41c3-90d7-03f72a663c51" providerId="ADAL" clId="{36F6FECD-3F14-434B-BCC5-ACFCE049FC13}" dt="2026-05-20T10:10:49.451" v="186" actId="47"/>
        <pc:sldMkLst>
          <pc:docMk/>
          <pc:sldMk cId="1093587713" sldId="262"/>
        </pc:sldMkLst>
      </pc:sldChg>
      <pc:sldChg chg="add del">
        <pc:chgData name="Rasha Husam Aldean Mo Mosleh" userId="473817e9-a44b-41c3-90d7-03f72a663c51" providerId="ADAL" clId="{36F6FECD-3F14-434B-BCC5-ACFCE049FC13}" dt="2026-05-20T10:15:19.684" v="307" actId="47"/>
        <pc:sldMkLst>
          <pc:docMk/>
          <pc:sldMk cId="3628107699" sldId="262"/>
        </pc:sldMkLst>
      </pc:sldChg>
      <pc:sldChg chg="modSp add del mod">
        <pc:chgData name="Rasha Husam Aldean Mo Mosleh" userId="473817e9-a44b-41c3-90d7-03f72a663c51" providerId="ADAL" clId="{36F6FECD-3F14-434B-BCC5-ACFCE049FC13}" dt="2026-05-20T10:10:43.265" v="182" actId="47"/>
        <pc:sldMkLst>
          <pc:docMk/>
          <pc:sldMk cId="1107930176" sldId="263"/>
        </pc:sldMkLst>
        <pc:spChg chg="mod">
          <ac:chgData name="Rasha Husam Aldean Mo Mosleh" userId="473817e9-a44b-41c3-90d7-03f72a663c51" providerId="ADAL" clId="{36F6FECD-3F14-434B-BCC5-ACFCE049FC13}" dt="2026-05-20T10:10:37.890" v="181" actId="1076"/>
          <ac:spMkLst>
            <pc:docMk/>
            <pc:sldMk cId="1107930176" sldId="263"/>
            <ac:spMk id="3" creationId="{59FBC67A-32C3-7E6A-55C8-B25B1E4F6E49}"/>
          </ac:spMkLst>
        </pc:spChg>
      </pc:sldChg>
      <pc:sldChg chg="add del">
        <pc:chgData name="Rasha Husam Aldean Mo Mosleh" userId="473817e9-a44b-41c3-90d7-03f72a663c51" providerId="ADAL" clId="{36F6FECD-3F14-434B-BCC5-ACFCE049FC13}" dt="2026-05-20T10:15:17.587" v="306" actId="47"/>
        <pc:sldMkLst>
          <pc:docMk/>
          <pc:sldMk cId="3860324600" sldId="263"/>
        </pc:sldMkLst>
      </pc:sldChg>
      <pc:sldChg chg="addSp delSp modSp add mod">
        <pc:chgData name="Rasha Husam Aldean Mo Mosleh" userId="473817e9-a44b-41c3-90d7-03f72a663c51" providerId="ADAL" clId="{36F6FECD-3F14-434B-BCC5-ACFCE049FC13}" dt="2026-05-20T11:42:56.610" v="977"/>
        <pc:sldMkLst>
          <pc:docMk/>
          <pc:sldMk cId="3553066284" sldId="264"/>
        </pc:sldMkLst>
        <pc:spChg chg="mod">
          <ac:chgData name="Rasha Husam Aldean Mo Mosleh" userId="473817e9-a44b-41c3-90d7-03f72a663c51" providerId="ADAL" clId="{36F6FECD-3F14-434B-BCC5-ACFCE049FC13}" dt="2026-05-20T10:18:48.161" v="372" actId="403"/>
          <ac:spMkLst>
            <pc:docMk/>
            <pc:sldMk cId="3553066284" sldId="264"/>
            <ac:spMk id="2" creationId="{CD6CE5FE-9DD2-5C0F-2D24-4A1451E677C7}"/>
          </ac:spMkLst>
        </pc:spChg>
        <pc:spChg chg="del">
          <ac:chgData name="Rasha Husam Aldean Mo Mosleh" userId="473817e9-a44b-41c3-90d7-03f72a663c51" providerId="ADAL" clId="{36F6FECD-3F14-434B-BCC5-ACFCE049FC13}" dt="2026-05-20T10:15:39.146" v="317" actId="478"/>
          <ac:spMkLst>
            <pc:docMk/>
            <pc:sldMk cId="3553066284" sldId="264"/>
            <ac:spMk id="3" creationId="{E0E25607-5047-CD3B-6C9A-ABA1C563AB75}"/>
          </ac:spMkLst>
        </pc:spChg>
        <pc:spChg chg="del">
          <ac:chgData name="Rasha Husam Aldean Mo Mosleh" userId="473817e9-a44b-41c3-90d7-03f72a663c51" providerId="ADAL" clId="{36F6FECD-3F14-434B-BCC5-ACFCE049FC13}" dt="2026-05-20T10:15:40.841" v="318" actId="478"/>
          <ac:spMkLst>
            <pc:docMk/>
            <pc:sldMk cId="3553066284" sldId="264"/>
            <ac:spMk id="4" creationId="{AFB3F91C-161E-74AF-5364-9B529103B47F}"/>
          </ac:spMkLst>
        </pc:spChg>
        <pc:spChg chg="del">
          <ac:chgData name="Rasha Husam Aldean Mo Mosleh" userId="473817e9-a44b-41c3-90d7-03f72a663c51" providerId="ADAL" clId="{36F6FECD-3F14-434B-BCC5-ACFCE049FC13}" dt="2026-05-20T10:15:42.340" v="319" actId="478"/>
          <ac:spMkLst>
            <pc:docMk/>
            <pc:sldMk cId="3553066284" sldId="264"/>
            <ac:spMk id="6" creationId="{055CD626-2901-9244-831F-6FE629B47E0B}"/>
          </ac:spMkLst>
        </pc:spChg>
        <pc:graphicFrameChg chg="add mod modGraphic">
          <ac:chgData name="Rasha Husam Aldean Mo Mosleh" userId="473817e9-a44b-41c3-90d7-03f72a663c51" providerId="ADAL" clId="{36F6FECD-3F14-434B-BCC5-ACFCE049FC13}" dt="2026-05-20T11:42:56.610" v="977"/>
          <ac:graphicFrameMkLst>
            <pc:docMk/>
            <pc:sldMk cId="3553066284" sldId="264"/>
            <ac:graphicFrameMk id="5" creationId="{BA5B7576-8CED-D335-C7A9-7AAEECB0A247}"/>
          </ac:graphicFrameMkLst>
        </pc:graphicFrameChg>
      </pc:sldChg>
      <pc:sldChg chg="modSp add mod setBg">
        <pc:chgData name="Rasha Husam Aldean Mo Mosleh" userId="473817e9-a44b-41c3-90d7-03f72a663c51" providerId="ADAL" clId="{36F6FECD-3F14-434B-BCC5-ACFCE049FC13}" dt="2026-05-20T11:50:20.902" v="1069"/>
        <pc:sldMkLst>
          <pc:docMk/>
          <pc:sldMk cId="2950447914" sldId="265"/>
        </pc:sldMkLst>
        <pc:spChg chg="mod">
          <ac:chgData name="Rasha Husam Aldean Mo Mosleh" userId="473817e9-a44b-41c3-90d7-03f72a663c51" providerId="ADAL" clId="{36F6FECD-3F14-434B-BCC5-ACFCE049FC13}" dt="2026-05-20T10:20:20.772" v="432" actId="6549"/>
          <ac:spMkLst>
            <pc:docMk/>
            <pc:sldMk cId="2950447914" sldId="265"/>
            <ac:spMk id="5" creationId="{CF9F1B2D-3587-FF15-D848-F3C82CD0CDE7}"/>
          </ac:spMkLst>
        </pc:spChg>
        <pc:spChg chg="mod">
          <ac:chgData name="Rasha Husam Aldean Mo Mosleh" userId="473817e9-a44b-41c3-90d7-03f72a663c51" providerId="ADAL" clId="{36F6FECD-3F14-434B-BCC5-ACFCE049FC13}" dt="2026-05-20T11:50:20.902" v="1069"/>
          <ac:spMkLst>
            <pc:docMk/>
            <pc:sldMk cId="2950447914" sldId="265"/>
            <ac:spMk id="6" creationId="{6BA72586-B4AD-7F93-639D-9BE5AFF3807C}"/>
          </ac:spMkLst>
        </pc:spChg>
      </pc:sldChg>
      <pc:sldChg chg="modSp add mod setBg">
        <pc:chgData name="Rasha Husam Aldean Mo Mosleh" userId="473817e9-a44b-41c3-90d7-03f72a663c51" providerId="ADAL" clId="{36F6FECD-3F14-434B-BCC5-ACFCE049FC13}" dt="2026-05-20T11:47:52.563" v="1019" actId="2711"/>
        <pc:sldMkLst>
          <pc:docMk/>
          <pc:sldMk cId="804848388" sldId="266"/>
        </pc:sldMkLst>
        <pc:spChg chg="mod">
          <ac:chgData name="Rasha Husam Aldean Mo Mosleh" userId="473817e9-a44b-41c3-90d7-03f72a663c51" providerId="ADAL" clId="{36F6FECD-3F14-434B-BCC5-ACFCE049FC13}" dt="2026-05-20T10:20:37.900" v="468" actId="20577"/>
          <ac:spMkLst>
            <pc:docMk/>
            <pc:sldMk cId="804848388" sldId="266"/>
            <ac:spMk id="2" creationId="{AE6584E8-85D9-7E66-D385-DF72F966E87B}"/>
          </ac:spMkLst>
        </pc:spChg>
        <pc:spChg chg="mod">
          <ac:chgData name="Rasha Husam Aldean Mo Mosleh" userId="473817e9-a44b-41c3-90d7-03f72a663c51" providerId="ADAL" clId="{36F6FECD-3F14-434B-BCC5-ACFCE049FC13}" dt="2026-05-20T11:47:45.956" v="1018" actId="2711"/>
          <ac:spMkLst>
            <pc:docMk/>
            <pc:sldMk cId="804848388" sldId="266"/>
            <ac:spMk id="3" creationId="{9092F1BC-E991-3BF1-3F3F-68C612EB3FB5}"/>
          </ac:spMkLst>
        </pc:spChg>
        <pc:spChg chg="mod">
          <ac:chgData name="Rasha Husam Aldean Mo Mosleh" userId="473817e9-a44b-41c3-90d7-03f72a663c51" providerId="ADAL" clId="{36F6FECD-3F14-434B-BCC5-ACFCE049FC13}" dt="2026-05-20T10:20:45.121" v="486" actId="20577"/>
          <ac:spMkLst>
            <pc:docMk/>
            <pc:sldMk cId="804848388" sldId="266"/>
            <ac:spMk id="4" creationId="{DD170E28-2ABA-92AB-DDD3-6E89AAC739DC}"/>
          </ac:spMkLst>
        </pc:spChg>
        <pc:spChg chg="mod">
          <ac:chgData name="Rasha Husam Aldean Mo Mosleh" userId="473817e9-a44b-41c3-90d7-03f72a663c51" providerId="ADAL" clId="{36F6FECD-3F14-434B-BCC5-ACFCE049FC13}" dt="2026-05-20T11:47:52.563" v="1019" actId="2711"/>
          <ac:spMkLst>
            <pc:docMk/>
            <pc:sldMk cId="804848388" sldId="266"/>
            <ac:spMk id="6" creationId="{A48E0712-E404-F316-C39C-9868597BE763}"/>
          </ac:spMkLst>
        </pc:spChg>
      </pc:sldChg>
      <pc:sldChg chg="modSp add del mod setBg">
        <pc:chgData name="Rasha Husam Aldean Mo Mosleh" userId="473817e9-a44b-41c3-90d7-03f72a663c51" providerId="ADAL" clId="{36F6FECD-3F14-434B-BCC5-ACFCE049FC13}" dt="2026-05-20T10:22:37.306" v="502" actId="47"/>
        <pc:sldMkLst>
          <pc:docMk/>
          <pc:sldMk cId="3505780237" sldId="267"/>
        </pc:sldMkLst>
        <pc:graphicFrameChg chg="mod modGraphic">
          <ac:chgData name="Rasha Husam Aldean Mo Mosleh" userId="473817e9-a44b-41c3-90d7-03f72a663c51" providerId="ADAL" clId="{36F6FECD-3F14-434B-BCC5-ACFCE049FC13}" dt="2026-05-20T10:21:46.425" v="494" actId="14734"/>
          <ac:graphicFrameMkLst>
            <pc:docMk/>
            <pc:sldMk cId="3505780237" sldId="267"/>
            <ac:graphicFrameMk id="5" creationId="{E694C924-ED49-834C-AEC0-4A2996589240}"/>
          </ac:graphicFrameMkLst>
        </pc:graphicFrameChg>
      </pc:sldChg>
      <pc:sldChg chg="add del setBg">
        <pc:chgData name="Rasha Husam Aldean Mo Mosleh" userId="473817e9-a44b-41c3-90d7-03f72a663c51" providerId="ADAL" clId="{36F6FECD-3F14-434B-BCC5-ACFCE049FC13}" dt="2026-05-20T10:32:30.441" v="659" actId="47"/>
        <pc:sldMkLst>
          <pc:docMk/>
          <pc:sldMk cId="3000450991" sldId="268"/>
        </pc:sldMkLst>
      </pc:sldChg>
      <pc:sldChg chg="add del setBg">
        <pc:chgData name="Rasha Husam Aldean Mo Mosleh" userId="473817e9-a44b-41c3-90d7-03f72a663c51" providerId="ADAL" clId="{36F6FECD-3F14-434B-BCC5-ACFCE049FC13}" dt="2026-05-20T10:23:01.901" v="507" actId="47"/>
        <pc:sldMkLst>
          <pc:docMk/>
          <pc:sldMk cId="3929276192" sldId="269"/>
        </pc:sldMkLst>
      </pc:sldChg>
      <pc:sldChg chg="delSp modSp add del mod ord">
        <pc:chgData name="Rasha Husam Aldean Mo Mosleh" userId="473817e9-a44b-41c3-90d7-03f72a663c51" providerId="ADAL" clId="{36F6FECD-3F14-434B-BCC5-ACFCE049FC13}" dt="2026-05-21T07:54:06.851" v="1075" actId="47"/>
        <pc:sldMkLst>
          <pc:docMk/>
          <pc:sldMk cId="3259740623" sldId="270"/>
        </pc:sldMkLst>
        <pc:spChg chg="mod">
          <ac:chgData name="Rasha Husam Aldean Mo Mosleh" userId="473817e9-a44b-41c3-90d7-03f72a663c51" providerId="ADAL" clId="{36F6FECD-3F14-434B-BCC5-ACFCE049FC13}" dt="2026-05-20T10:23:29.059" v="523" actId="20577"/>
          <ac:spMkLst>
            <pc:docMk/>
            <pc:sldMk cId="3259740623" sldId="270"/>
            <ac:spMk id="2" creationId="{88B9D746-A7EB-9561-06E4-120E8898F0A0}"/>
          </ac:spMkLst>
        </pc:spChg>
        <pc:spChg chg="mod">
          <ac:chgData name="Rasha Husam Aldean Mo Mosleh" userId="473817e9-a44b-41c3-90d7-03f72a663c51" providerId="ADAL" clId="{36F6FECD-3F14-434B-BCC5-ACFCE049FC13}" dt="2026-05-20T11:49:51.083" v="1068" actId="2711"/>
          <ac:spMkLst>
            <pc:docMk/>
            <pc:sldMk cId="3259740623" sldId="270"/>
            <ac:spMk id="3" creationId="{452A802D-C4C8-69DA-B961-B4CA1C0039C9}"/>
          </ac:spMkLst>
        </pc:spChg>
        <pc:spChg chg="del mod">
          <ac:chgData name="Rasha Husam Aldean Mo Mosleh" userId="473817e9-a44b-41c3-90d7-03f72a663c51" providerId="ADAL" clId="{36F6FECD-3F14-434B-BCC5-ACFCE049FC13}" dt="2026-05-20T10:23:37.697" v="527"/>
          <ac:spMkLst>
            <pc:docMk/>
            <pc:sldMk cId="3259740623" sldId="270"/>
            <ac:spMk id="4" creationId="{8546C00C-A6C0-1177-D338-D3C4F3D70BDC}"/>
          </ac:spMkLst>
        </pc:spChg>
        <pc:spChg chg="del">
          <ac:chgData name="Rasha Husam Aldean Mo Mosleh" userId="473817e9-a44b-41c3-90d7-03f72a663c51" providerId="ADAL" clId="{36F6FECD-3F14-434B-BCC5-ACFCE049FC13}" dt="2026-05-20T10:23:37.697" v="525" actId="478"/>
          <ac:spMkLst>
            <pc:docMk/>
            <pc:sldMk cId="3259740623" sldId="270"/>
            <ac:spMk id="6" creationId="{65FD04F3-CE5E-12F6-4FDD-F462416DEB24}"/>
          </ac:spMkLst>
        </pc:spChg>
      </pc:sldChg>
      <pc:sldChg chg="modSp add mod ord">
        <pc:chgData name="Rasha Husam Aldean Mo Mosleh" userId="473817e9-a44b-41c3-90d7-03f72a663c51" providerId="ADAL" clId="{36F6FECD-3F14-434B-BCC5-ACFCE049FC13}" dt="2026-05-20T11:56:21.807" v="1072" actId="12"/>
        <pc:sldMkLst>
          <pc:docMk/>
          <pc:sldMk cId="1753095889" sldId="271"/>
        </pc:sldMkLst>
        <pc:spChg chg="mod">
          <ac:chgData name="Rasha Husam Aldean Mo Mosleh" userId="473817e9-a44b-41c3-90d7-03f72a663c51" providerId="ADAL" clId="{36F6FECD-3F14-434B-BCC5-ACFCE049FC13}" dt="2026-05-20T10:30:28.921" v="646" actId="20577"/>
          <ac:spMkLst>
            <pc:docMk/>
            <pc:sldMk cId="1753095889" sldId="271"/>
            <ac:spMk id="2" creationId="{473F1810-F48E-5E73-8BCA-19AA6B86DBED}"/>
          </ac:spMkLst>
        </pc:spChg>
        <pc:spChg chg="mod">
          <ac:chgData name="Rasha Husam Aldean Mo Mosleh" userId="473817e9-a44b-41c3-90d7-03f72a663c51" providerId="ADAL" clId="{36F6FECD-3F14-434B-BCC5-ACFCE049FC13}" dt="2026-05-20T11:56:21.807" v="1072" actId="12"/>
          <ac:spMkLst>
            <pc:docMk/>
            <pc:sldMk cId="1753095889" sldId="271"/>
            <ac:spMk id="3" creationId="{ECD81AE2-D3E1-3E5D-3045-A7C0DAC7CC21}"/>
          </ac:spMkLst>
        </pc:spChg>
      </pc:sldChg>
      <pc:sldChg chg="modSp add mod ord">
        <pc:chgData name="Rasha Husam Aldean Mo Mosleh" userId="473817e9-a44b-41c3-90d7-03f72a663c51" providerId="ADAL" clId="{36F6FECD-3F14-434B-BCC5-ACFCE049FC13}" dt="2026-05-20T12:11:35.757" v="1073" actId="2711"/>
        <pc:sldMkLst>
          <pc:docMk/>
          <pc:sldMk cId="4231497022" sldId="272"/>
        </pc:sldMkLst>
        <pc:graphicFrameChg chg="modGraphic">
          <ac:chgData name="Rasha Husam Aldean Mo Mosleh" userId="473817e9-a44b-41c3-90d7-03f72a663c51" providerId="ADAL" clId="{36F6FECD-3F14-434B-BCC5-ACFCE049FC13}" dt="2026-05-20T12:11:35.757" v="1073" actId="2711"/>
          <ac:graphicFrameMkLst>
            <pc:docMk/>
            <pc:sldMk cId="4231497022" sldId="272"/>
            <ac:graphicFrameMk id="5" creationId="{FF25F838-F434-89A4-D687-1807EF099FC0}"/>
          </ac:graphicFrameMkLst>
        </pc:graphicFrameChg>
      </pc:sldChg>
      <pc:sldChg chg="modSp add mod">
        <pc:chgData name="Rasha Husam Aldean Mo Mosleh" userId="473817e9-a44b-41c3-90d7-03f72a663c51" providerId="ADAL" clId="{36F6FECD-3F14-434B-BCC5-ACFCE049FC13}" dt="2026-05-20T11:47:31.476" v="1017"/>
        <pc:sldMkLst>
          <pc:docMk/>
          <pc:sldMk cId="1510703685" sldId="273"/>
        </pc:sldMkLst>
        <pc:spChg chg="mod">
          <ac:chgData name="Rasha Husam Aldean Mo Mosleh" userId="473817e9-a44b-41c3-90d7-03f72a663c51" providerId="ADAL" clId="{36F6FECD-3F14-434B-BCC5-ACFCE049FC13}" dt="2026-05-20T11:47:31.476" v="1017"/>
          <ac:spMkLst>
            <pc:docMk/>
            <pc:sldMk cId="1510703685" sldId="273"/>
            <ac:spMk id="3" creationId="{F9DDD148-648B-85A3-21D1-4C8524CF3F34}"/>
          </ac:spMkLst>
        </pc:spChg>
      </pc:sldChg>
      <pc:sldChg chg="add">
        <pc:chgData name="Rasha Husam Aldean Mo Mosleh" userId="473817e9-a44b-41c3-90d7-03f72a663c51" providerId="ADAL" clId="{36F6FECD-3F14-434B-BCC5-ACFCE049FC13}" dt="2026-05-21T07:54:04.450" v="1074"/>
        <pc:sldMkLst>
          <pc:docMk/>
          <pc:sldMk cId="2843653838" sldId="27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14CD2-AB7D-CD3C-4709-4A50F3413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F528CA-A0EB-1577-4E0A-BC612B2EA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07185-4BAE-4D10-85EF-EE1FF220D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B92AB-D6DA-0E54-4EFE-386097E68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9BF28-92F4-048F-F66C-7612CCABE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4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5EAD-61F6-78D8-9375-1878E8B6C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1A72C1-2F35-17BC-8C6D-17DE65FF9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4FA26-9BA0-8611-BE2F-4B8930D72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4C50A-A2E5-5682-97E6-3FB7642B3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B1400-B33F-66D3-1D13-57830028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3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29E10F-71E7-CD63-68B0-DDE457132E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4ABEFA-FE2C-286E-8C72-5FE5488A4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3DB30-4CB4-17BB-D747-A79AB8E72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1E78C-9204-2AE4-96EE-D50F806BB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DD8D5-6948-6CF3-C029-D40293995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7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33D03-4C04-5B7D-F7BB-59BC9618C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34F72-0856-0936-4C36-14546833F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8F96C-316F-0E08-41FE-FB658C989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72040-5C85-7EA9-9AA8-F0033EC8E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DFE3C-DEAF-6BF1-2B0E-44D0E78C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2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2873F-45EA-C66F-7585-09FF74171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352204-BE09-FE8F-5412-08B2F74B3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724EC-13A8-8B6C-FFAB-290AC5DC2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656785-DEE7-FC2F-1F02-930901ED1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97F39-6301-B58E-896A-02E9BACDF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2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9F0B6-6215-589A-8EF0-A3AD8B87B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8716-3BEC-6E6E-046D-E1652D6FD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246377-C043-59C3-236F-E7CE08CA1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4A70C-0195-1E35-F520-29701BF2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D0E79F-1831-2169-7CBF-7EA11431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2D3A4-7E6E-1705-5237-13BF7D053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4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7DE36-4C92-93FD-F39F-533B94708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B32F5-67BC-729B-F28F-7B2F8B10F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AAAA8B-32BC-C6E5-BF2D-6F73D1891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2E93B8-EBA5-A12E-2B8E-D6C7070943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97ECBC-0007-22D2-C9F1-80D7B10C6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A30C9-A241-69C6-6AB7-B0AE66C33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46806F-572D-5407-B46D-2D601DDD3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09AC64-7394-63B1-72D3-0C15E6424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6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DA2C2-1134-C6B7-E1BC-92646F73F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3EC70D-DB1F-2523-B3C8-918A8FDC4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9AB730-50A3-AF55-1966-45618A994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C5B9FC-2065-7C2A-7FEF-8F9A7F89F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86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9B5236-9A53-F6DC-B85D-A127A9ABF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9B4219-BB08-C4C4-5F55-B25C4172F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70E255-6943-1DB3-D14C-6BDCFEB1B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16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42751-E0FB-E0F2-AD59-E93F01ABD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2D309-F11F-5A1E-558C-078B3F4C2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2CA5F8-78B1-07A9-CD8D-894128C07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E5A73-7405-CE86-915E-00549CDF4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65BA8-835C-6629-63DC-A521C8D72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2B80A6-1781-6761-5E86-127B30617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6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DAB2-30E8-CB20-273C-3FD483269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65C18B-1338-34EB-2F13-26C2BB3579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9A192-EA02-3768-ED14-19D0CC5A0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00735B-ADC9-4C1F-1942-A37677248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1AF74D-95B6-9B01-BE49-A01DC08B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2645D-7564-3351-D4FF-15BDB0F38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08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BD74B5-3635-CF6E-B170-552B03E7F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017B1-5570-4B72-0629-AD25CE438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7E4D8-E01B-C5F9-FCA8-0E9DE108DF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C19F89-2EFB-D54C-9B02-30142D11FFB5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0862C-64D3-6099-FB21-55AE45DFB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9ECF6-1BE1-BBCC-BB13-132905EEE6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D21BDE-A959-6D48-A502-3AF759B1B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432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482202C-E7E8-4AB2-C175-05257E6EF5EC}"/>
              </a:ext>
            </a:extLst>
          </p:cNvPr>
          <p:cNvSpPr txBox="1"/>
          <p:nvPr/>
        </p:nvSpPr>
        <p:spPr>
          <a:xfrm>
            <a:off x="2997543" y="2582614"/>
            <a:ext cx="619691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QA" sz="44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سياسة</a:t>
            </a:r>
            <a:endParaRPr lang="en-US" sz="4400" b="1" dirty="0">
              <a:solidFill>
                <a:schemeClr val="bg1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ctr"/>
            <a:r>
              <a:rPr lang="en-US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[</a:t>
            </a:r>
            <a:r>
              <a:rPr lang="ar-QA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السياسة</a:t>
            </a:r>
            <a:r>
              <a:rPr lang="en-US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]</a:t>
            </a:r>
            <a:endParaRPr lang="en-QA" sz="8000" b="1" dirty="0">
              <a:solidFill>
                <a:schemeClr val="bg1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31966C-C2E8-78D7-D5B6-A4D872F6082A}"/>
              </a:ext>
            </a:extLst>
          </p:cNvPr>
          <p:cNvSpPr txBox="1"/>
          <p:nvPr/>
        </p:nvSpPr>
        <p:spPr>
          <a:xfrm>
            <a:off x="768625" y="5149735"/>
            <a:ext cx="10654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QA" b="1" dirty="0">
                <a:solidFill>
                  <a:schemeClr val="bg1"/>
                </a:solidFill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تاريخ العرض :(التاريخ )  </a:t>
            </a:r>
            <a:endParaRPr lang="en-QA" b="1" dirty="0">
              <a:solidFill>
                <a:schemeClr val="bg1"/>
              </a:solidFill>
              <a:latin typeface="Helvetica CE 55 Roman" panose="02000803050000020004" pitchFamily="2" charset="0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210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8EB823-FD93-827F-8464-639025E6DDCA}"/>
              </a:ext>
            </a:extLst>
          </p:cNvPr>
          <p:cNvSpPr txBox="1"/>
          <p:nvPr/>
        </p:nvSpPr>
        <p:spPr>
          <a:xfrm>
            <a:off x="2997544" y="2852064"/>
            <a:ext cx="619691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QA" sz="4400" b="1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شكرًا...</a:t>
            </a:r>
            <a:endParaRPr lang="en-QA" sz="8000" b="1" dirty="0">
              <a:solidFill>
                <a:schemeClr val="bg1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029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39BBDD-BCAD-B76A-F638-9DB1BE9E8050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الهدف من السياسة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622909-1B0A-7635-1C72-F54D058A1C26}"/>
              </a:ext>
            </a:extLst>
          </p:cNvPr>
          <p:cNvSpPr txBox="1"/>
          <p:nvPr/>
        </p:nvSpPr>
        <p:spPr>
          <a:xfrm>
            <a:off x="775252" y="1536174"/>
            <a:ext cx="106547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النص</a:t>
            </a: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FE500D-216C-8964-1702-D7A2CE49496E}"/>
              </a:ext>
            </a:extLst>
          </p:cNvPr>
          <p:cNvSpPr txBox="1"/>
          <p:nvPr/>
        </p:nvSpPr>
        <p:spPr>
          <a:xfrm>
            <a:off x="775252" y="3429000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نطاق السياسة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1F62F2-F068-1C1C-27C0-6D1D01D80F0A}"/>
              </a:ext>
            </a:extLst>
          </p:cNvPr>
          <p:cNvSpPr txBox="1"/>
          <p:nvPr/>
        </p:nvSpPr>
        <p:spPr>
          <a:xfrm>
            <a:off x="775252" y="4229679"/>
            <a:ext cx="106547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النص</a:t>
            </a: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9615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D494E5-7883-82B8-2ABC-1FA205C55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6CE5FE-9DD2-5C0F-2D24-4A1451E677C7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التعريفات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A5B7576-8CED-D335-C7A9-7AAEECB0A2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03778"/>
              </p:ext>
            </p:extLst>
          </p:nvPr>
        </p:nvGraphicFramePr>
        <p:xfrm>
          <a:off x="775252" y="1775593"/>
          <a:ext cx="10654748" cy="4419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181632">
                  <a:extLst>
                    <a:ext uri="{9D8B030D-6E8A-4147-A177-3AD203B41FA5}">
                      <a16:colId xmlns:a16="http://schemas.microsoft.com/office/drawing/2014/main" val="1626362905"/>
                    </a:ext>
                  </a:extLst>
                </a:gridCol>
                <a:gridCol w="3473116">
                  <a:extLst>
                    <a:ext uri="{9D8B030D-6E8A-4147-A177-3AD203B41FA5}">
                      <a16:colId xmlns:a16="http://schemas.microsoft.com/office/drawing/2014/main" val="2662796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QA" sz="2400" b="1" kern="1200" dirty="0">
                          <a:solidFill>
                            <a:schemeClr val="bg1"/>
                          </a:solidFill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التعريف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QA" sz="2400" b="1" kern="1200" dirty="0">
                          <a:solidFill>
                            <a:schemeClr val="bg1"/>
                          </a:solidFill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المصطلح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830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>
                          <a:solidFill>
                            <a:schemeClr val="tx1"/>
                          </a:solidFill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جامعة قطر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الجامعة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533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>
                          <a:solidFill>
                            <a:schemeClr val="tx1"/>
                          </a:solidFill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رئيس الجامعة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الرئيس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922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2000" kern="1200" dirty="0">
                          <a:solidFill>
                            <a:schemeClr val="tx1"/>
                          </a:solidFill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النائب التنفيذي لرئيس الجامعة للشؤون الأكاديمية 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النائب التنفيذي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308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kern="1200" dirty="0">
                          <a:solidFill>
                            <a:schemeClr val="tx1"/>
                          </a:solidFill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مجلس أعضاء هيئة التدريس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المجلس 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854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077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527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01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868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58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392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066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EB98C-3F5C-B73C-35F8-4FECD31FD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D55E23-93C3-D29A-6972-5183E15692B4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بنود السياسة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0FFB06-1E7A-51CC-3CCE-C1B1FE989624}"/>
              </a:ext>
            </a:extLst>
          </p:cNvPr>
          <p:cNvSpPr txBox="1"/>
          <p:nvPr/>
        </p:nvSpPr>
        <p:spPr>
          <a:xfrm>
            <a:off x="768626" y="1850483"/>
            <a:ext cx="1065474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الفصل (إن وجد)</a:t>
            </a:r>
          </a:p>
          <a:p>
            <a:pPr marL="342900"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يُعد المجلس........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2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</a:t>
            </a: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endParaRPr lang="ar-QA" sz="20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3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4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5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..............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3653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11819B-B75E-4974-640D-251A71A25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9F1B2D-3587-FF15-D848-F3C82CD0CDE7}"/>
              </a:ext>
            </a:extLst>
          </p:cNvPr>
          <p:cNvSpPr txBox="1"/>
          <p:nvPr/>
        </p:nvSpPr>
        <p:spPr>
          <a:xfrm>
            <a:off x="1155032" y="2582614"/>
            <a:ext cx="10268341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QA" sz="44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ضوابط وإجراءات </a:t>
            </a:r>
            <a:endParaRPr lang="en-US" sz="4400" b="1" dirty="0">
              <a:solidFill>
                <a:schemeClr val="bg1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ctr"/>
            <a:r>
              <a:rPr lang="en-US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[</a:t>
            </a:r>
            <a:r>
              <a:rPr lang="ar-QA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الضوابط والاجراءات</a:t>
            </a:r>
            <a:r>
              <a:rPr lang="en-US" sz="6000" b="1" dirty="0">
                <a:solidFill>
                  <a:schemeClr val="bg1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]</a:t>
            </a:r>
            <a:endParaRPr lang="en-QA" sz="8000" b="1" dirty="0">
              <a:solidFill>
                <a:schemeClr val="bg1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72586-B4AD-7F93-639D-9BE5AFF3807C}"/>
              </a:ext>
            </a:extLst>
          </p:cNvPr>
          <p:cNvSpPr txBox="1"/>
          <p:nvPr/>
        </p:nvSpPr>
        <p:spPr>
          <a:xfrm>
            <a:off x="768625" y="5197360"/>
            <a:ext cx="10654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QA" b="1" dirty="0">
                <a:solidFill>
                  <a:schemeClr val="bg1"/>
                </a:solidFill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تاريخ العرض :(التاريخ )  </a:t>
            </a:r>
            <a:endParaRPr lang="en-QA" b="1" dirty="0">
              <a:solidFill>
                <a:schemeClr val="bg1"/>
              </a:solidFill>
              <a:latin typeface="Helvetica CE 55 Roman" panose="02000803050000020004" pitchFamily="2" charset="0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0447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19F039-4060-6917-7468-864FD9B43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6584E8-85D9-7E66-D385-DF72F966E87B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الهدف من الضوابط والإجراءات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92F1BC-E991-3BF1-3F3F-68C612EB3FB5}"/>
              </a:ext>
            </a:extLst>
          </p:cNvPr>
          <p:cNvSpPr txBox="1"/>
          <p:nvPr/>
        </p:nvSpPr>
        <p:spPr>
          <a:xfrm>
            <a:off x="775252" y="1536174"/>
            <a:ext cx="106547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النص</a:t>
            </a:r>
            <a:endParaRPr lang="ar-SA" sz="12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170E28-2ABA-92AB-DDD3-6E89AAC739DC}"/>
              </a:ext>
            </a:extLst>
          </p:cNvPr>
          <p:cNvSpPr txBox="1"/>
          <p:nvPr/>
        </p:nvSpPr>
        <p:spPr>
          <a:xfrm>
            <a:off x="775252" y="3429000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نطاق الضوابط والإجراءات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8E0712-E404-F316-C39C-9868597BE763}"/>
              </a:ext>
            </a:extLst>
          </p:cNvPr>
          <p:cNvSpPr txBox="1"/>
          <p:nvPr/>
        </p:nvSpPr>
        <p:spPr>
          <a:xfrm>
            <a:off x="775252" y="4229679"/>
            <a:ext cx="106547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النص</a:t>
            </a:r>
            <a:endParaRPr lang="ar-SA" sz="12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algn="r"/>
            <a:endParaRPr lang="ar-SA" sz="12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4848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1A1788-D4FA-FBDE-DE14-837303D72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3B4D58-3CDA-C013-48D5-A25C32297CE2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التعريفات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F25F838-F434-89A4-D687-1807EF099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617389"/>
              </p:ext>
            </p:extLst>
          </p:nvPr>
        </p:nvGraphicFramePr>
        <p:xfrm>
          <a:off x="775252" y="1775593"/>
          <a:ext cx="10654748" cy="4419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181632">
                  <a:extLst>
                    <a:ext uri="{9D8B030D-6E8A-4147-A177-3AD203B41FA5}">
                      <a16:colId xmlns:a16="http://schemas.microsoft.com/office/drawing/2014/main" val="1626362905"/>
                    </a:ext>
                  </a:extLst>
                </a:gridCol>
                <a:gridCol w="3473116">
                  <a:extLst>
                    <a:ext uri="{9D8B030D-6E8A-4147-A177-3AD203B41FA5}">
                      <a16:colId xmlns:a16="http://schemas.microsoft.com/office/drawing/2014/main" val="2662796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QA" sz="2400" b="1" kern="1200" dirty="0">
                          <a:solidFill>
                            <a:schemeClr val="bg1"/>
                          </a:solidFill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التعريف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QA" sz="2400" b="1" kern="1200" dirty="0">
                          <a:solidFill>
                            <a:schemeClr val="bg1"/>
                          </a:solidFill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المصطلح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830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0" kern="1200" dirty="0">
                          <a:solidFill>
                            <a:schemeClr val="tx1"/>
                          </a:solidFill>
                          <a:effectLst/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جامعة قطر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الجامعة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533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0" kern="1200" dirty="0">
                          <a:solidFill>
                            <a:schemeClr val="tx1"/>
                          </a:solidFill>
                          <a:effectLst/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رئيس الجامعة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الرئيس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922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2000" b="0" kern="1200" dirty="0">
                          <a:solidFill>
                            <a:schemeClr val="tx1"/>
                          </a:solidFill>
                          <a:effectLst/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النائب التنفيذي لرئيس الجامعة للشؤون الأكاديمية </a:t>
                      </a:r>
                      <a:endParaRPr lang="en-US" sz="2000" b="0" dirty="0"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النائب التنفيذي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308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0" kern="1200" dirty="0">
                          <a:solidFill>
                            <a:schemeClr val="tx1"/>
                          </a:solidFill>
                          <a:effectLst/>
                          <a:latin typeface="GE Dinar Two" panose="020A0503020102020204" pitchFamily="18" charset="-78"/>
                          <a:ea typeface="GE Dinar Two" panose="020A0503020102020204" pitchFamily="18" charset="-78"/>
                          <a:cs typeface="GE Dinar Two" panose="020A0503020102020204" pitchFamily="18" charset="-78"/>
                        </a:rPr>
                        <a:t>مجلس أعضاء هيئة التدريس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QA" sz="2000" b="1" kern="1200" dirty="0">
                          <a:solidFill>
                            <a:schemeClr val="tx1"/>
                          </a:solidFill>
                          <a:effectLst/>
                          <a:latin typeface="GE Dinar One" panose="020A0503020102020204" pitchFamily="18" charset="-78"/>
                          <a:ea typeface="GE Dinar One" panose="020A0503020102020204" pitchFamily="18" charset="-78"/>
                          <a:cs typeface="GE Dinar One" panose="020A0503020102020204" pitchFamily="18" charset="-78"/>
                        </a:rPr>
                        <a:t>المجلس 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854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077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527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sz="2000" b="0" dirty="0"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01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868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587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GE Dinar Two" panose="020A0503020102020204" pitchFamily="18" charset="-78"/>
                        <a:ea typeface="GE Dinar Two" panose="020A0503020102020204" pitchFamily="18" charset="-78"/>
                        <a:cs typeface="GE Dinar Two" panose="020A05030201020202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GE Dinar One" panose="020A0503020102020204" pitchFamily="18" charset="-78"/>
                        <a:ea typeface="GE Dinar One" panose="020A0503020102020204" pitchFamily="18" charset="-78"/>
                        <a:cs typeface="GE Dinar One" panose="020A0503020102020204" pitchFamily="18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392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497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A4A3FF-B2F4-FE9B-A57A-DB36B0C7B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3F1810-F48E-5E73-8BCA-19AA6B86DBED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بنود الضوابط والإجراءات 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D81AE2-D3E1-3E5D-3045-A7C0DAC7CC21}"/>
              </a:ext>
            </a:extLst>
          </p:cNvPr>
          <p:cNvSpPr txBox="1"/>
          <p:nvPr/>
        </p:nvSpPr>
        <p:spPr>
          <a:xfrm>
            <a:off x="768626" y="1850483"/>
            <a:ext cx="1065474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الفصل (إن وجد)</a:t>
            </a:r>
          </a:p>
          <a:p>
            <a:pPr marL="342900"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يُعد المجلس........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2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</a:t>
            </a:r>
          </a:p>
          <a:p>
            <a:pPr indent="-342900" algn="r" rtl="1">
              <a:buFont typeface="Wingdings" panose="05000000000000000000" pitchFamily="2" charset="2"/>
              <a:buChar char="q"/>
              <a:defRPr/>
            </a:pPr>
            <a:endParaRPr lang="ar-QA" sz="2000" dirty="0">
              <a:latin typeface="GE Dinar Two" panose="020A0503020102020204" pitchFamily="18" charset="-78"/>
              <a:ea typeface="GE Dinar Two" panose="020A0503020102020204" pitchFamily="18" charset="-78"/>
              <a:cs typeface="GE Dinar Two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3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المجلس ................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4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5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..............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3095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CC79E1-0B1A-71F7-E994-D38617762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1F0E41-8435-6A8E-46C5-9D07300310BC}"/>
              </a:ext>
            </a:extLst>
          </p:cNvPr>
          <p:cNvSpPr txBox="1"/>
          <p:nvPr/>
        </p:nvSpPr>
        <p:spPr>
          <a:xfrm>
            <a:off x="775252" y="735495"/>
            <a:ext cx="10654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QA" sz="32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بنود الضوابط والإجراءات </a:t>
            </a:r>
            <a:endParaRPr lang="en-QA" sz="3200" b="1" dirty="0">
              <a:solidFill>
                <a:srgbClr val="990033"/>
              </a:solidFill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DDD148-648B-85A3-21D1-4C8524CF3F34}"/>
              </a:ext>
            </a:extLst>
          </p:cNvPr>
          <p:cNvSpPr txBox="1"/>
          <p:nvPr/>
        </p:nvSpPr>
        <p:spPr>
          <a:xfrm>
            <a:off x="775252" y="1841242"/>
            <a:ext cx="1065474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QA" sz="2000" b="1" dirty="0">
                <a:solidFill>
                  <a:srgbClr val="990033"/>
                </a:solidFill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عنوان الفصل (إن وجد)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10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هناك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11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يكون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12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b="1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13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يعمل.</a:t>
            </a: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endParaRPr lang="ar-QA" sz="2000" dirty="0">
              <a:latin typeface="GE Dinar One" panose="020A0503020102020204" pitchFamily="18" charset="-78"/>
              <a:ea typeface="GE Dinar One" panose="020A0503020102020204" pitchFamily="18" charset="-78"/>
              <a:cs typeface="GE Dinar One" panose="020A0503020102020204" pitchFamily="18" charset="-78"/>
            </a:endParaRPr>
          </a:p>
          <a:p>
            <a:pPr marL="342900" indent="-342900" algn="just" rtl="1">
              <a:buFont typeface="Wingdings" panose="05000000000000000000" pitchFamily="2" charset="2"/>
              <a:buChar char="q"/>
            </a:pP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البند (</a:t>
            </a:r>
            <a:r>
              <a:rPr lang="en-US" sz="2000" b="1" dirty="0">
                <a:latin typeface="Helvetica CE 55 Roman" panose="02000803050000020004" pitchFamily="2" charset="0"/>
                <a:ea typeface="GE Dinar One" panose="020A0503020102020204" pitchFamily="18" charset="-78"/>
                <a:cs typeface="GE Dinar One" panose="020A0503020102020204" pitchFamily="18" charset="-78"/>
              </a:rPr>
              <a:t>14</a:t>
            </a:r>
            <a:r>
              <a:rPr lang="ar-QA" sz="2000" b="1" dirty="0">
                <a:latin typeface="GE Dinar One" panose="020A0503020102020204" pitchFamily="18" charset="-78"/>
                <a:ea typeface="GE Dinar One" panose="020A0503020102020204" pitchFamily="18" charset="-78"/>
                <a:cs typeface="GE Dinar One" panose="020A0503020102020204" pitchFamily="18" charset="-78"/>
              </a:rPr>
              <a:t>): </a:t>
            </a:r>
            <a:r>
              <a:rPr lang="ar-QA" sz="2000" dirty="0">
                <a:latin typeface="GE Dinar Two" panose="020A0503020102020204" pitchFamily="18" charset="-78"/>
                <a:ea typeface="GE Dinar Two" panose="020A0503020102020204" pitchFamily="18" charset="-78"/>
                <a:cs typeface="GE Dinar Two" panose="020A0503020102020204" pitchFamily="18" charset="-78"/>
              </a:rPr>
              <a:t>يعمل </a:t>
            </a:r>
          </a:p>
        </p:txBody>
      </p:sp>
    </p:spTree>
    <p:extLst>
      <p:ext uri="{BB962C8B-B14F-4D97-AF65-F5344CB8AC3E}">
        <p14:creationId xmlns:p14="http://schemas.microsoft.com/office/powerpoint/2010/main" val="1510703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77730730F0CA429949010AEADC3A37" ma:contentTypeVersion="11" ma:contentTypeDescription="Create a new document." ma:contentTypeScope="" ma:versionID="a63093c82cbd4ca0767ecc39380d1dab">
  <xsd:schema xmlns:xsd="http://www.w3.org/2001/XMLSchema" xmlns:xs="http://www.w3.org/2001/XMLSchema" xmlns:p="http://schemas.microsoft.com/office/2006/metadata/properties" xmlns:ns1="http://schemas.microsoft.com/sharepoint/v3" xmlns:ns2="4595ca7b-3a15-4971-af5f-cadc29c03e04" targetNamespace="http://schemas.microsoft.com/office/2006/metadata/properties" ma:root="true" ma:fieldsID="1380d731d72ba9488bde059719701e9d" ns1:_="" ns2:_="">
    <xsd:import namespace="http://schemas.microsoft.com/sharepoint/v3"/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595ca7b-3a15-4971-af5f-cadc29c03e04">QPT3VHF6MKWP-1502867792-84</_dlc_DocId>
    <_dlc_DocIdUrl xmlns="4595ca7b-3a15-4971-af5f-cadc29c03e04">
      <Url>https://www.qu.edu.qa/en-us/about/policy/_layouts/15/DocIdRedir.aspx?ID=QPT3VHF6MKWP-1502867792-84</Url>
      <Description>QPT3VHF6MKWP-1502867792-84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63C4644-3A7D-4245-AAC2-B30DC4B6F4BA}"/>
</file>

<file path=customXml/itemProps2.xml><?xml version="1.0" encoding="utf-8"?>
<ds:datastoreItem xmlns:ds="http://schemas.openxmlformats.org/officeDocument/2006/customXml" ds:itemID="{8B946A9F-7A93-4017-A681-3C960BFB7B69}">
  <ds:schemaRefs>
    <ds:schemaRef ds:uri="http://schemas.microsoft.com/office/2006/metadata/properties"/>
    <ds:schemaRef ds:uri="http://schemas.microsoft.com/office/infopath/2007/PartnerControls"/>
    <ds:schemaRef ds:uri="10bf50f4-d59f-4d03-8e18-98216a662680"/>
  </ds:schemaRefs>
</ds:datastoreItem>
</file>

<file path=customXml/itemProps3.xml><?xml version="1.0" encoding="utf-8"?>
<ds:datastoreItem xmlns:ds="http://schemas.openxmlformats.org/officeDocument/2006/customXml" ds:itemID="{06C40307-53E0-49D7-B298-497DD29269B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C58B47E-D06E-418C-8221-C2562ACBD754}"/>
</file>

<file path=docMetadata/LabelInfo.xml><?xml version="1.0" encoding="utf-8"?>
<clbl:labelList xmlns:clbl="http://schemas.microsoft.com/office/2020/mipLabelMetadata">
  <clbl:label id="{bb3e9d2a-3b46-4675-82e6-ecc94aef3c7a}" enabled="0" method="" siteId="{bb3e9d2a-3b46-4675-82e6-ecc94aef3c7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203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Aptos</vt:lpstr>
      <vt:lpstr>Aptos Display</vt:lpstr>
      <vt:lpstr>Arial</vt:lpstr>
      <vt:lpstr>GE Dinar One</vt:lpstr>
      <vt:lpstr>GE Dinar Two</vt:lpstr>
      <vt:lpstr>Helvetica CE 55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Shorook AL Fara</dc:creator>
  <cp:lastModifiedBy>Rasha Husam Aldean Mo Mosleh</cp:lastModifiedBy>
  <cp:revision>15</cp:revision>
  <dcterms:created xsi:type="dcterms:W3CDTF">2024-06-03T05:20:12Z</dcterms:created>
  <dcterms:modified xsi:type="dcterms:W3CDTF">2026-05-21T08:18:11Z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0x0101006877730730F0CA429949010AEADC3A37</vt:lpwstr>
  </property>
  <property fmtid="{D5CDD505-2E9C-101B-9397-08002B2CF9AE}" pid="3" name="MediaServiceImageTags">
    <vt:lpwstr/>
  </property>
  <property fmtid="{D5CDD505-2E9C-101B-9397-08002B2CF9AE}" pid="4" name="_dlc_DocIdItemGuid">
    <vt:lpwstr>fd764ee9-343d-4f71-9bfc-71ff674d1cd0</vt:lpwstr>
  </property>
</Properties>
</file>